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4660"/>
  </p:normalViewPr>
  <p:slideViewPr>
    <p:cSldViewPr snapToGrid="0">
      <p:cViewPr>
        <p:scale>
          <a:sx n="91" d="100"/>
          <a:sy n="9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Lopez" userId="294ba4bad6494ab6" providerId="LiveId" clId="{794F24D7-318F-4978-A805-FF2CBF05DED1}"/>
    <pc:docChg chg="modSld">
      <pc:chgData name="Carlos Lopez" userId="294ba4bad6494ab6" providerId="LiveId" clId="{794F24D7-318F-4978-A805-FF2CBF05DED1}" dt="2025-05-18T19:44:29.716" v="83" actId="20577"/>
      <pc:docMkLst>
        <pc:docMk/>
      </pc:docMkLst>
      <pc:sldChg chg="modSp mod">
        <pc:chgData name="Carlos Lopez" userId="294ba4bad6494ab6" providerId="LiveId" clId="{794F24D7-318F-4978-A805-FF2CBF05DED1}" dt="2025-05-18T19:44:29.716" v="83" actId="20577"/>
        <pc:sldMkLst>
          <pc:docMk/>
          <pc:sldMk cId="2909647928" sldId="256"/>
        </pc:sldMkLst>
        <pc:graphicFrameChg chg="mod">
          <ac:chgData name="Carlos Lopez" userId="294ba4bad6494ab6" providerId="LiveId" clId="{794F24D7-318F-4978-A805-FF2CBF05DED1}" dt="2025-05-18T19:44:29.716" v="83" actId="20577"/>
          <ac:graphicFrameMkLst>
            <pc:docMk/>
            <pc:sldMk cId="2909647928" sldId="256"/>
            <ac:graphicFrameMk id="5" creationId="{274BE0E3-503F-4445-80E9-279516ABCAF7}"/>
          </ac:graphicFrameMkLst>
        </pc:graphicFrameChg>
        <pc:cxnChg chg="mod">
          <ac:chgData name="Carlos Lopez" userId="294ba4bad6494ab6" providerId="LiveId" clId="{794F24D7-318F-4978-A805-FF2CBF05DED1}" dt="2025-05-18T19:42:23.907" v="75" actId="1076"/>
          <ac:cxnSpMkLst>
            <pc:docMk/>
            <pc:sldMk cId="2909647928" sldId="256"/>
            <ac:cxnSpMk id="7" creationId="{9A9FC49A-DFEA-4C40-93B4-6F4C4E32E5CB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D24A54-0E71-442A-94C2-02B70788080A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D2BFDC17-1F6F-4D40-A004-A2F748254054}">
      <dgm:prSet phldrT="[Texto]" custT="1"/>
      <dgm:spPr/>
      <dgm:t>
        <a:bodyPr/>
        <a:lstStyle/>
        <a:p>
          <a:r>
            <a:rPr lang="es-MX" sz="2400" dirty="0">
              <a:latin typeface="Arial Narrow" panose="020B0606020202030204" pitchFamily="34" charset="0"/>
            </a:rPr>
            <a:t>La educación de los castas </a:t>
          </a:r>
          <a:endParaRPr lang="en-US" sz="2400" dirty="0">
            <a:latin typeface="Arial Narrow" panose="020B0606020202030204" pitchFamily="34" charset="0"/>
          </a:endParaRPr>
        </a:p>
      </dgm:t>
    </dgm:pt>
    <dgm:pt modelId="{6B801227-B8D1-4FD4-8770-0AB992E8F524}" type="parTrans" cxnId="{337092B5-1A73-4EDA-ABD1-074390B827C8}">
      <dgm:prSet/>
      <dgm:spPr/>
      <dgm:t>
        <a:bodyPr/>
        <a:lstStyle/>
        <a:p>
          <a:endParaRPr lang="en-US"/>
        </a:p>
      </dgm:t>
    </dgm:pt>
    <dgm:pt modelId="{306B5ACF-B679-4AF3-BDF2-7505AB9796E9}" type="sibTrans" cxnId="{337092B5-1A73-4EDA-ABD1-074390B827C8}">
      <dgm:prSet/>
      <dgm:spPr/>
      <dgm:t>
        <a:bodyPr/>
        <a:lstStyle/>
        <a:p>
          <a:endParaRPr lang="en-US"/>
        </a:p>
      </dgm:t>
    </dgm:pt>
    <dgm:pt modelId="{9A1BD4AB-D3EA-4F7A-964F-5F4FA5360132}">
      <dgm:prSet phldrT="[Texto]" custT="1"/>
      <dgm:spPr/>
      <dgm:t>
        <a:bodyPr/>
        <a:lstStyle/>
        <a:p>
          <a:r>
            <a:rPr lang="es-MX" sz="1600" dirty="0">
              <a:latin typeface="Arial Narrow" panose="020B0606020202030204" pitchFamily="34" charset="0"/>
            </a:rPr>
            <a:t>¿Qué eran las castas?</a:t>
          </a:r>
          <a:endParaRPr lang="en-US" sz="1600" dirty="0">
            <a:latin typeface="Arial Narrow" panose="020B0606020202030204" pitchFamily="34" charset="0"/>
          </a:endParaRPr>
        </a:p>
      </dgm:t>
    </dgm:pt>
    <dgm:pt modelId="{DB3B16E8-06EB-4C65-AA0F-0391BD13B7B6}" type="parTrans" cxnId="{D341D3AE-9B76-498A-8D12-88DA3B8A0E0E}">
      <dgm:prSet/>
      <dgm:spPr/>
      <dgm:t>
        <a:bodyPr/>
        <a:lstStyle/>
        <a:p>
          <a:endParaRPr lang="en-US"/>
        </a:p>
      </dgm:t>
    </dgm:pt>
    <dgm:pt modelId="{4CDBCD83-6FBB-4A38-B572-E4C9FE62294E}" type="sibTrans" cxnId="{D341D3AE-9B76-498A-8D12-88DA3B8A0E0E}">
      <dgm:prSet/>
      <dgm:spPr/>
      <dgm:t>
        <a:bodyPr/>
        <a:lstStyle/>
        <a:p>
          <a:endParaRPr lang="en-US"/>
        </a:p>
      </dgm:t>
    </dgm:pt>
    <dgm:pt modelId="{AEE3C738-15E2-4F04-A76C-27E3C3B8628A}">
      <dgm:prSet phldrT="[Texto]" custT="1"/>
      <dgm:spPr/>
      <dgm:t>
        <a:bodyPr/>
        <a:lstStyle/>
        <a:p>
          <a:r>
            <a:rPr lang="es-MX" sz="1100" dirty="0">
              <a:latin typeface="+mj-lt"/>
            </a:rPr>
            <a:t>Los castas eran grupos sociales que se establecieron en la india y en las colonias españolas en América. </a:t>
          </a:r>
          <a:endParaRPr lang="en-US" sz="1100" dirty="0">
            <a:latin typeface="+mj-lt"/>
          </a:endParaRPr>
        </a:p>
      </dgm:t>
    </dgm:pt>
    <dgm:pt modelId="{478F127F-D711-49E5-85F0-F1E4D70560B3}" type="parTrans" cxnId="{580211C9-1C2E-4E32-9E2F-4E6552A5D9FF}">
      <dgm:prSet/>
      <dgm:spPr/>
      <dgm:t>
        <a:bodyPr/>
        <a:lstStyle/>
        <a:p>
          <a:endParaRPr lang="en-US"/>
        </a:p>
      </dgm:t>
    </dgm:pt>
    <dgm:pt modelId="{E3ACC7BA-858F-43A1-B79D-F5390A13C5EE}" type="sibTrans" cxnId="{580211C9-1C2E-4E32-9E2F-4E6552A5D9FF}">
      <dgm:prSet/>
      <dgm:spPr/>
      <dgm:t>
        <a:bodyPr/>
        <a:lstStyle/>
        <a:p>
          <a:endParaRPr lang="en-US"/>
        </a:p>
      </dgm:t>
    </dgm:pt>
    <dgm:pt modelId="{7F0EA028-2E13-4552-9ABD-740FF9AE4331}">
      <dgm:prSet phldrT="[Texto]" custT="1"/>
      <dgm:spPr/>
      <dgm:t>
        <a:bodyPr/>
        <a:lstStyle/>
        <a:p>
          <a:r>
            <a:rPr lang="es-MX" sz="1100" dirty="0">
              <a:latin typeface="+mj-lt"/>
            </a:rPr>
            <a:t>Se dividían: </a:t>
          </a:r>
        </a:p>
        <a:p>
          <a:r>
            <a:rPr lang="es-MX" sz="1100" dirty="0">
              <a:latin typeface="+mj-lt"/>
            </a:rPr>
            <a:t>Pardos, Sambos, Chinos, Cambujos. </a:t>
          </a:r>
        </a:p>
        <a:p>
          <a:r>
            <a:rPr lang="en-US" sz="1100" dirty="0">
              <a:latin typeface="+mj-lt"/>
            </a:rPr>
            <a:t>siendo </a:t>
          </a:r>
          <a:r>
            <a:rPr lang="es-MX" sz="1100" noProof="0" dirty="0">
              <a:latin typeface="+mj-lt"/>
            </a:rPr>
            <a:t>indígenas</a:t>
          </a:r>
          <a:r>
            <a:rPr lang="en-US" sz="1100" dirty="0">
              <a:latin typeface="+mj-lt"/>
            </a:rPr>
            <a:t> y mestizos</a:t>
          </a:r>
          <a:r>
            <a:rPr lang="en-US" sz="1100" dirty="0">
              <a:latin typeface="Arial Narrow" panose="020B0606020202030204" pitchFamily="34" charset="0"/>
            </a:rPr>
            <a:t>.</a:t>
          </a:r>
          <a:r>
            <a:rPr lang="en-US" sz="1200" dirty="0">
              <a:latin typeface="Arial Narrow" panose="020B0606020202030204" pitchFamily="34" charset="0"/>
            </a:rPr>
            <a:t> </a:t>
          </a:r>
        </a:p>
      </dgm:t>
    </dgm:pt>
    <dgm:pt modelId="{EDC23DC4-F0AC-4BBE-A8D2-5372ED16BDC8}" type="parTrans" cxnId="{A0C532DA-52D1-426B-B9EC-79E18FB0D15A}">
      <dgm:prSet/>
      <dgm:spPr/>
      <dgm:t>
        <a:bodyPr/>
        <a:lstStyle/>
        <a:p>
          <a:endParaRPr lang="en-US"/>
        </a:p>
      </dgm:t>
    </dgm:pt>
    <dgm:pt modelId="{33C8774B-D508-444C-A00A-68F586F93D45}" type="sibTrans" cxnId="{A0C532DA-52D1-426B-B9EC-79E18FB0D15A}">
      <dgm:prSet/>
      <dgm:spPr/>
      <dgm:t>
        <a:bodyPr/>
        <a:lstStyle/>
        <a:p>
          <a:endParaRPr lang="en-US"/>
        </a:p>
      </dgm:t>
    </dgm:pt>
    <dgm:pt modelId="{12F70E2E-C3B7-4198-9D9F-75DE9473284E}">
      <dgm:prSet phldrT="[Texto]" custT="1"/>
      <dgm:spPr/>
      <dgm:t>
        <a:bodyPr/>
        <a:lstStyle/>
        <a:p>
          <a:r>
            <a:rPr lang="es-MX" sz="1600" dirty="0">
              <a:latin typeface="Arial Narrow" panose="020B0606020202030204" pitchFamily="34" charset="0"/>
            </a:rPr>
            <a:t>Educación</a:t>
          </a:r>
          <a:r>
            <a:rPr lang="es-MX" sz="800" dirty="0"/>
            <a:t>  </a:t>
          </a:r>
          <a:endParaRPr lang="en-US" sz="800" dirty="0"/>
        </a:p>
      </dgm:t>
    </dgm:pt>
    <dgm:pt modelId="{45700632-200B-46CF-A10C-F8C9ACE7AC94}" type="parTrans" cxnId="{681F7838-998B-40C8-8F74-04B40EDBAE5C}">
      <dgm:prSet/>
      <dgm:spPr/>
      <dgm:t>
        <a:bodyPr/>
        <a:lstStyle/>
        <a:p>
          <a:endParaRPr lang="en-US"/>
        </a:p>
      </dgm:t>
    </dgm:pt>
    <dgm:pt modelId="{87E7B1BD-9314-4640-B553-FBCE5F7F2F4B}" type="sibTrans" cxnId="{681F7838-998B-40C8-8F74-04B40EDBAE5C}">
      <dgm:prSet/>
      <dgm:spPr/>
      <dgm:t>
        <a:bodyPr/>
        <a:lstStyle/>
        <a:p>
          <a:endParaRPr lang="en-US"/>
        </a:p>
      </dgm:t>
    </dgm:pt>
    <dgm:pt modelId="{03D8FFEA-FB68-40BC-9AED-B538A85F960A}">
      <dgm:prSet phldrT="[Texto]"/>
      <dgm:spPr/>
      <dgm:t>
        <a:bodyPr/>
        <a:lstStyle/>
        <a:p>
          <a:r>
            <a:rPr lang="es-MX" dirty="0">
              <a:latin typeface="+mj-lt"/>
            </a:rPr>
            <a:t>En España ,América y filipinas desde el siglo XIX como intento de controlar y organizar a la sociedad.</a:t>
          </a:r>
          <a:endParaRPr lang="en-US" dirty="0">
            <a:latin typeface="+mj-lt"/>
          </a:endParaRPr>
        </a:p>
      </dgm:t>
    </dgm:pt>
    <dgm:pt modelId="{46713BC2-5222-45D3-9948-8A63E2D71E2C}" type="parTrans" cxnId="{4D7DA00C-3F69-4AFF-A3ED-A512987D17AD}">
      <dgm:prSet/>
      <dgm:spPr/>
      <dgm:t>
        <a:bodyPr/>
        <a:lstStyle/>
        <a:p>
          <a:endParaRPr lang="en-US"/>
        </a:p>
      </dgm:t>
    </dgm:pt>
    <dgm:pt modelId="{E1EDFB13-9A99-44AF-8D22-2079A3BC8FFB}" type="sibTrans" cxnId="{4D7DA00C-3F69-4AFF-A3ED-A512987D17AD}">
      <dgm:prSet/>
      <dgm:spPr/>
      <dgm:t>
        <a:bodyPr/>
        <a:lstStyle/>
        <a:p>
          <a:endParaRPr lang="en-US"/>
        </a:p>
      </dgm:t>
    </dgm:pt>
    <dgm:pt modelId="{030702A2-85D6-427B-A72F-B44F587394C8}">
      <dgm:prSet phldrT="[Texto]" custT="1"/>
      <dgm:spPr/>
      <dgm:t>
        <a:bodyPr/>
        <a:lstStyle/>
        <a:p>
          <a:r>
            <a:rPr lang="es-MX" sz="1600" dirty="0">
              <a:latin typeface="Arial Narrow" panose="020B0606020202030204" pitchFamily="34" charset="0"/>
            </a:rPr>
            <a:t>¿Dónde surgieron?</a:t>
          </a:r>
          <a:endParaRPr lang="en-US" sz="1600" dirty="0">
            <a:latin typeface="Arial Narrow" panose="020B0606020202030204" pitchFamily="34" charset="0"/>
          </a:endParaRPr>
        </a:p>
      </dgm:t>
    </dgm:pt>
    <dgm:pt modelId="{3F68C036-340E-4291-9593-CF3A0716DAB7}" type="parTrans" cxnId="{DD420E3D-6A06-4B75-AA41-F0B77C1B61D5}">
      <dgm:prSet/>
      <dgm:spPr/>
      <dgm:t>
        <a:bodyPr/>
        <a:lstStyle/>
        <a:p>
          <a:endParaRPr lang="en-US"/>
        </a:p>
      </dgm:t>
    </dgm:pt>
    <dgm:pt modelId="{6DE4FED9-1CE2-4F4E-9D9F-EB34A7C8BF34}" type="sibTrans" cxnId="{DD420E3D-6A06-4B75-AA41-F0B77C1B61D5}">
      <dgm:prSet/>
      <dgm:spPr/>
      <dgm:t>
        <a:bodyPr/>
        <a:lstStyle/>
        <a:p>
          <a:endParaRPr lang="en-US"/>
        </a:p>
      </dgm:t>
    </dgm:pt>
    <dgm:pt modelId="{A68CEA1B-CADA-4A32-94F1-431ED16B0554}">
      <dgm:prSet/>
      <dgm:spPr/>
      <dgm:t>
        <a:bodyPr/>
        <a:lstStyle/>
        <a:p>
          <a:r>
            <a:rPr lang="es-MX" dirty="0">
              <a:latin typeface="+mj-lt"/>
            </a:rPr>
            <a:t> las escuelas eran exclusivas para los varones. </a:t>
          </a:r>
          <a:endParaRPr lang="en-US" dirty="0">
            <a:latin typeface="+mj-lt"/>
          </a:endParaRPr>
        </a:p>
      </dgm:t>
    </dgm:pt>
    <dgm:pt modelId="{625AD5A5-DFA0-4E25-B04E-D2DA49383995}" type="parTrans" cxnId="{46BB9D6D-1D55-48BC-A5C9-CEB5857D9D77}">
      <dgm:prSet/>
      <dgm:spPr/>
      <dgm:t>
        <a:bodyPr/>
        <a:lstStyle/>
        <a:p>
          <a:endParaRPr lang="en-US"/>
        </a:p>
      </dgm:t>
    </dgm:pt>
    <dgm:pt modelId="{C506596E-A005-4ED1-B1E3-7039D58B0681}" type="sibTrans" cxnId="{46BB9D6D-1D55-48BC-A5C9-CEB5857D9D77}">
      <dgm:prSet/>
      <dgm:spPr/>
      <dgm:t>
        <a:bodyPr/>
        <a:lstStyle/>
        <a:p>
          <a:endParaRPr lang="en-US"/>
        </a:p>
      </dgm:t>
    </dgm:pt>
    <dgm:pt modelId="{0328118F-1BA3-43F2-A7F8-968B41003814}">
      <dgm:prSet/>
      <dgm:spPr/>
      <dgm:t>
        <a:bodyPr/>
        <a:lstStyle/>
        <a:p>
          <a:r>
            <a:rPr lang="es-MX">
              <a:latin typeface="+mj-lt"/>
            </a:rPr>
            <a:t>Vestimenta  en </a:t>
          </a:r>
          <a:r>
            <a:rPr lang="es-MX" dirty="0">
              <a:latin typeface="+mj-lt"/>
            </a:rPr>
            <a:t>hombres pantalones amplios, camisas de manga larga, chalecos y capas. Mujeres vestidos largos o faldas amplias.</a:t>
          </a:r>
          <a:endParaRPr lang="en-US" dirty="0">
            <a:latin typeface="+mj-lt"/>
          </a:endParaRPr>
        </a:p>
      </dgm:t>
    </dgm:pt>
    <dgm:pt modelId="{61D09D0B-7EAB-4EB1-9836-4BC8B5A60FDB}" type="parTrans" cxnId="{0153625B-5992-4E34-8D6B-28260E619CB1}">
      <dgm:prSet/>
      <dgm:spPr/>
      <dgm:t>
        <a:bodyPr/>
        <a:lstStyle/>
        <a:p>
          <a:endParaRPr lang="en-US"/>
        </a:p>
      </dgm:t>
    </dgm:pt>
    <dgm:pt modelId="{1B020FBF-1C58-4709-9220-D4298E24C06D}" type="sibTrans" cxnId="{0153625B-5992-4E34-8D6B-28260E619CB1}">
      <dgm:prSet/>
      <dgm:spPr/>
      <dgm:t>
        <a:bodyPr/>
        <a:lstStyle/>
        <a:p>
          <a:endParaRPr lang="en-US"/>
        </a:p>
      </dgm:t>
    </dgm:pt>
    <dgm:pt modelId="{1990ED19-01D0-4103-8B80-8C7A7D6411E8}">
      <dgm:prSet custT="1"/>
      <dgm:spPr/>
      <dgm:t>
        <a:bodyPr/>
        <a:lstStyle/>
        <a:p>
          <a:pPr algn="l"/>
          <a:r>
            <a:rPr lang="es-MX" sz="1100" dirty="0">
              <a:latin typeface="+mj-lt"/>
            </a:rPr>
            <a:t>Los hijos de españoles eran educados para  obtener cargos, los indígenas eran evangelizados adiestrados en oficios, los mestizos recibían educación elemental. </a:t>
          </a:r>
          <a:endParaRPr lang="en-US" sz="1100" dirty="0">
            <a:latin typeface="+mj-lt"/>
          </a:endParaRPr>
        </a:p>
      </dgm:t>
    </dgm:pt>
    <dgm:pt modelId="{A51E3F2B-A061-4162-AB99-EB3FCA78682C}" type="parTrans" cxnId="{1D318AB6-C7CB-4307-9B73-DEB825503CE1}">
      <dgm:prSet/>
      <dgm:spPr/>
      <dgm:t>
        <a:bodyPr/>
        <a:lstStyle/>
        <a:p>
          <a:endParaRPr lang="en-US"/>
        </a:p>
      </dgm:t>
    </dgm:pt>
    <dgm:pt modelId="{04756996-96AB-44E9-AC14-BB4CCDC80ED6}" type="sibTrans" cxnId="{1D318AB6-C7CB-4307-9B73-DEB825503CE1}">
      <dgm:prSet/>
      <dgm:spPr/>
      <dgm:t>
        <a:bodyPr/>
        <a:lstStyle/>
        <a:p>
          <a:endParaRPr lang="en-US"/>
        </a:p>
      </dgm:t>
    </dgm:pt>
    <dgm:pt modelId="{49628227-7B9C-4666-A899-A41B680279C3}" type="pres">
      <dgm:prSet presAssocID="{47D24A54-0E71-442A-94C2-02B70788080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FE51193-00BB-49D9-BB93-2A5CE438CC34}" type="pres">
      <dgm:prSet presAssocID="{D2BFDC17-1F6F-4D40-A004-A2F748254054}" presName="root1" presStyleCnt="0"/>
      <dgm:spPr/>
    </dgm:pt>
    <dgm:pt modelId="{665A0A83-CF80-412B-A23F-4D083401A678}" type="pres">
      <dgm:prSet presAssocID="{D2BFDC17-1F6F-4D40-A004-A2F748254054}" presName="LevelOneTextNode" presStyleLbl="node0" presStyleIdx="0" presStyleCnt="1">
        <dgm:presLayoutVars>
          <dgm:chPref val="3"/>
        </dgm:presLayoutVars>
      </dgm:prSet>
      <dgm:spPr/>
    </dgm:pt>
    <dgm:pt modelId="{DE224D97-0C1B-4936-A835-98C59835FB09}" type="pres">
      <dgm:prSet presAssocID="{D2BFDC17-1F6F-4D40-A004-A2F748254054}" presName="level2hierChild" presStyleCnt="0"/>
      <dgm:spPr/>
    </dgm:pt>
    <dgm:pt modelId="{E3EC0448-E57A-430C-B82F-BCCC4A7C5172}" type="pres">
      <dgm:prSet presAssocID="{DB3B16E8-06EB-4C65-AA0F-0391BD13B7B6}" presName="conn2-1" presStyleLbl="parChTrans1D2" presStyleIdx="0" presStyleCnt="3"/>
      <dgm:spPr/>
    </dgm:pt>
    <dgm:pt modelId="{03DB6E0A-CC44-4850-B9EF-0142C7F00CD9}" type="pres">
      <dgm:prSet presAssocID="{DB3B16E8-06EB-4C65-AA0F-0391BD13B7B6}" presName="connTx" presStyleLbl="parChTrans1D2" presStyleIdx="0" presStyleCnt="3"/>
      <dgm:spPr/>
    </dgm:pt>
    <dgm:pt modelId="{38EB7CE2-4224-49B2-BF99-73B734DADD98}" type="pres">
      <dgm:prSet presAssocID="{9A1BD4AB-D3EA-4F7A-964F-5F4FA5360132}" presName="root2" presStyleCnt="0"/>
      <dgm:spPr/>
    </dgm:pt>
    <dgm:pt modelId="{DE27D988-858F-43D5-8480-B4E1E925103B}" type="pres">
      <dgm:prSet presAssocID="{9A1BD4AB-D3EA-4F7A-964F-5F4FA5360132}" presName="LevelTwoTextNode" presStyleLbl="node2" presStyleIdx="0" presStyleCnt="3">
        <dgm:presLayoutVars>
          <dgm:chPref val="3"/>
        </dgm:presLayoutVars>
      </dgm:prSet>
      <dgm:spPr/>
    </dgm:pt>
    <dgm:pt modelId="{BC0F829D-BB64-4776-9CD2-8EE8CA8FAF36}" type="pres">
      <dgm:prSet presAssocID="{9A1BD4AB-D3EA-4F7A-964F-5F4FA5360132}" presName="level3hierChild" presStyleCnt="0"/>
      <dgm:spPr/>
    </dgm:pt>
    <dgm:pt modelId="{2CF3833C-6C06-43CB-AC19-BC7F6E7AD60F}" type="pres">
      <dgm:prSet presAssocID="{478F127F-D711-49E5-85F0-F1E4D70560B3}" presName="conn2-1" presStyleLbl="parChTrans1D3" presStyleIdx="0" presStyleCnt="4"/>
      <dgm:spPr/>
    </dgm:pt>
    <dgm:pt modelId="{0430AD4F-0BE3-43A8-99AB-BD23A78307AA}" type="pres">
      <dgm:prSet presAssocID="{478F127F-D711-49E5-85F0-F1E4D70560B3}" presName="connTx" presStyleLbl="parChTrans1D3" presStyleIdx="0" presStyleCnt="4"/>
      <dgm:spPr/>
    </dgm:pt>
    <dgm:pt modelId="{894E3877-7A8A-4BFD-B3EB-4951D28CEA83}" type="pres">
      <dgm:prSet presAssocID="{AEE3C738-15E2-4F04-A76C-27E3C3B8628A}" presName="root2" presStyleCnt="0"/>
      <dgm:spPr/>
    </dgm:pt>
    <dgm:pt modelId="{2BA72C07-1F3D-4F08-94EF-1B7F839F809D}" type="pres">
      <dgm:prSet presAssocID="{AEE3C738-15E2-4F04-A76C-27E3C3B8628A}" presName="LevelTwoTextNode" presStyleLbl="node3" presStyleIdx="0" presStyleCnt="4">
        <dgm:presLayoutVars>
          <dgm:chPref val="3"/>
        </dgm:presLayoutVars>
      </dgm:prSet>
      <dgm:spPr/>
    </dgm:pt>
    <dgm:pt modelId="{5BB8B3A1-77AE-4293-BDE9-9B1706EEAF5E}" type="pres">
      <dgm:prSet presAssocID="{AEE3C738-15E2-4F04-A76C-27E3C3B8628A}" presName="level3hierChild" presStyleCnt="0"/>
      <dgm:spPr/>
    </dgm:pt>
    <dgm:pt modelId="{C1786DD7-1463-4D77-9EF2-F9EF75B288FA}" type="pres">
      <dgm:prSet presAssocID="{61D09D0B-7EAB-4EB1-9836-4BC8B5A60FDB}" presName="conn2-1" presStyleLbl="parChTrans1D4" presStyleIdx="0" presStyleCnt="2"/>
      <dgm:spPr/>
    </dgm:pt>
    <dgm:pt modelId="{8CEF9DC2-E3E2-439D-B87F-EF05729E3F89}" type="pres">
      <dgm:prSet presAssocID="{61D09D0B-7EAB-4EB1-9836-4BC8B5A60FDB}" presName="connTx" presStyleLbl="parChTrans1D4" presStyleIdx="0" presStyleCnt="2"/>
      <dgm:spPr/>
    </dgm:pt>
    <dgm:pt modelId="{679C4728-3F7D-4B78-B124-DFD2C96C3C94}" type="pres">
      <dgm:prSet presAssocID="{0328118F-1BA3-43F2-A7F8-968B41003814}" presName="root2" presStyleCnt="0"/>
      <dgm:spPr/>
    </dgm:pt>
    <dgm:pt modelId="{FA9E3238-DCBA-47B8-AC18-07024DDEEC5B}" type="pres">
      <dgm:prSet presAssocID="{0328118F-1BA3-43F2-A7F8-968B41003814}" presName="LevelTwoTextNode" presStyleLbl="node4" presStyleIdx="0" presStyleCnt="2" custLinFactNeighborX="-9904" custLinFactNeighborY="67765">
        <dgm:presLayoutVars>
          <dgm:chPref val="3"/>
        </dgm:presLayoutVars>
      </dgm:prSet>
      <dgm:spPr/>
    </dgm:pt>
    <dgm:pt modelId="{9AC1BFB4-4EA8-4875-A26F-59D0854E7708}" type="pres">
      <dgm:prSet presAssocID="{0328118F-1BA3-43F2-A7F8-968B41003814}" presName="level3hierChild" presStyleCnt="0"/>
      <dgm:spPr/>
    </dgm:pt>
    <dgm:pt modelId="{1931942E-5AF3-4D56-B50E-9614D8CAE34A}" type="pres">
      <dgm:prSet presAssocID="{EDC23DC4-F0AC-4BBE-A8D2-5372ED16BDC8}" presName="conn2-1" presStyleLbl="parChTrans1D3" presStyleIdx="1" presStyleCnt="4"/>
      <dgm:spPr/>
    </dgm:pt>
    <dgm:pt modelId="{25EE75DA-BBCB-422A-B7CE-8E986DE127DD}" type="pres">
      <dgm:prSet presAssocID="{EDC23DC4-F0AC-4BBE-A8D2-5372ED16BDC8}" presName="connTx" presStyleLbl="parChTrans1D3" presStyleIdx="1" presStyleCnt="4"/>
      <dgm:spPr/>
    </dgm:pt>
    <dgm:pt modelId="{FAC7188A-95B4-44B7-8F5D-D7FDA631EFBB}" type="pres">
      <dgm:prSet presAssocID="{7F0EA028-2E13-4552-9ABD-740FF9AE4331}" presName="root2" presStyleCnt="0"/>
      <dgm:spPr/>
    </dgm:pt>
    <dgm:pt modelId="{44FB37DF-706E-4247-B5AD-91401AC2209C}" type="pres">
      <dgm:prSet presAssocID="{7F0EA028-2E13-4552-9ABD-740FF9AE4331}" presName="LevelTwoTextNode" presStyleLbl="node3" presStyleIdx="1" presStyleCnt="4" custScaleX="107474" custScaleY="132696">
        <dgm:presLayoutVars>
          <dgm:chPref val="3"/>
        </dgm:presLayoutVars>
      </dgm:prSet>
      <dgm:spPr/>
    </dgm:pt>
    <dgm:pt modelId="{CAE6E612-3A8F-49EB-A5D5-57CEC40CD08B}" type="pres">
      <dgm:prSet presAssocID="{7F0EA028-2E13-4552-9ABD-740FF9AE4331}" presName="level3hierChild" presStyleCnt="0"/>
      <dgm:spPr/>
    </dgm:pt>
    <dgm:pt modelId="{1929427D-B63C-427D-A1C7-D02B268DDDAA}" type="pres">
      <dgm:prSet presAssocID="{45700632-200B-46CF-A10C-F8C9ACE7AC94}" presName="conn2-1" presStyleLbl="parChTrans1D2" presStyleIdx="1" presStyleCnt="3"/>
      <dgm:spPr/>
    </dgm:pt>
    <dgm:pt modelId="{6C0335F3-787E-48A2-ADA5-B5D2A2BDEF77}" type="pres">
      <dgm:prSet presAssocID="{45700632-200B-46CF-A10C-F8C9ACE7AC94}" presName="connTx" presStyleLbl="parChTrans1D2" presStyleIdx="1" presStyleCnt="3"/>
      <dgm:spPr/>
    </dgm:pt>
    <dgm:pt modelId="{78749412-6E9B-41E6-8096-0AEF38EDA350}" type="pres">
      <dgm:prSet presAssocID="{12F70E2E-C3B7-4198-9D9F-75DE9473284E}" presName="root2" presStyleCnt="0"/>
      <dgm:spPr/>
    </dgm:pt>
    <dgm:pt modelId="{DCB9CE52-AD9E-40D5-A089-F44C5D9A7337}" type="pres">
      <dgm:prSet presAssocID="{12F70E2E-C3B7-4198-9D9F-75DE9473284E}" presName="LevelTwoTextNode" presStyleLbl="node2" presStyleIdx="1" presStyleCnt="3" custLinFactNeighborX="1176" custLinFactNeighborY="-37155">
        <dgm:presLayoutVars>
          <dgm:chPref val="3"/>
        </dgm:presLayoutVars>
      </dgm:prSet>
      <dgm:spPr/>
    </dgm:pt>
    <dgm:pt modelId="{9E412001-9C09-4E86-9CA1-50C6104AB188}" type="pres">
      <dgm:prSet presAssocID="{12F70E2E-C3B7-4198-9D9F-75DE9473284E}" presName="level3hierChild" presStyleCnt="0"/>
      <dgm:spPr/>
    </dgm:pt>
    <dgm:pt modelId="{F87D0E5C-3E07-4E52-9235-2F45BF959B2D}" type="pres">
      <dgm:prSet presAssocID="{A51E3F2B-A061-4162-AB99-EB3FCA78682C}" presName="conn2-1" presStyleLbl="parChTrans1D3" presStyleIdx="2" presStyleCnt="4"/>
      <dgm:spPr/>
    </dgm:pt>
    <dgm:pt modelId="{1CB0D5C4-62A3-4DE6-9D49-20735ACFAB8D}" type="pres">
      <dgm:prSet presAssocID="{A51E3F2B-A061-4162-AB99-EB3FCA78682C}" presName="connTx" presStyleLbl="parChTrans1D3" presStyleIdx="2" presStyleCnt="4"/>
      <dgm:spPr/>
    </dgm:pt>
    <dgm:pt modelId="{42018DDB-A6D6-4BE1-BEA5-28A807307FE0}" type="pres">
      <dgm:prSet presAssocID="{1990ED19-01D0-4103-8B80-8C7A7D6411E8}" presName="root2" presStyleCnt="0"/>
      <dgm:spPr/>
    </dgm:pt>
    <dgm:pt modelId="{342EAEF2-4F7A-48E0-81A5-3926F1A801F8}" type="pres">
      <dgm:prSet presAssocID="{1990ED19-01D0-4103-8B80-8C7A7D6411E8}" presName="LevelTwoTextNode" presStyleLbl="node3" presStyleIdx="2" presStyleCnt="4" custScaleY="129973" custLinFactNeighborX="-1064" custLinFactNeighborY="13575">
        <dgm:presLayoutVars>
          <dgm:chPref val="3"/>
        </dgm:presLayoutVars>
      </dgm:prSet>
      <dgm:spPr/>
    </dgm:pt>
    <dgm:pt modelId="{FD0FB299-00FE-4448-B8BE-DCDA696B4BF6}" type="pres">
      <dgm:prSet presAssocID="{1990ED19-01D0-4103-8B80-8C7A7D6411E8}" presName="level3hierChild" presStyleCnt="0"/>
      <dgm:spPr/>
    </dgm:pt>
    <dgm:pt modelId="{7271EB6A-0C17-4526-BB3F-3C0FB6CD63CF}" type="pres">
      <dgm:prSet presAssocID="{625AD5A5-DFA0-4E25-B04E-D2DA49383995}" presName="conn2-1" presStyleLbl="parChTrans1D4" presStyleIdx="1" presStyleCnt="2"/>
      <dgm:spPr/>
    </dgm:pt>
    <dgm:pt modelId="{AF098D53-847C-4864-8BF3-D5294A80C092}" type="pres">
      <dgm:prSet presAssocID="{625AD5A5-DFA0-4E25-B04E-D2DA49383995}" presName="connTx" presStyleLbl="parChTrans1D4" presStyleIdx="1" presStyleCnt="2"/>
      <dgm:spPr/>
    </dgm:pt>
    <dgm:pt modelId="{F7808C73-EA51-4513-9A94-E6B328AB2613}" type="pres">
      <dgm:prSet presAssocID="{A68CEA1B-CADA-4A32-94F1-431ED16B0554}" presName="root2" presStyleCnt="0"/>
      <dgm:spPr/>
    </dgm:pt>
    <dgm:pt modelId="{ED68C170-9DAB-42F8-9041-03362962A902}" type="pres">
      <dgm:prSet presAssocID="{A68CEA1B-CADA-4A32-94F1-431ED16B0554}" presName="LevelTwoTextNode" presStyleLbl="node4" presStyleIdx="1" presStyleCnt="2" custLinFactNeighborX="-7133" custLinFactNeighborY="14294">
        <dgm:presLayoutVars>
          <dgm:chPref val="3"/>
        </dgm:presLayoutVars>
      </dgm:prSet>
      <dgm:spPr/>
    </dgm:pt>
    <dgm:pt modelId="{C1A31419-AB5D-4C01-A361-4F6EAF82587A}" type="pres">
      <dgm:prSet presAssocID="{A68CEA1B-CADA-4A32-94F1-431ED16B0554}" presName="level3hierChild" presStyleCnt="0"/>
      <dgm:spPr/>
    </dgm:pt>
    <dgm:pt modelId="{24CFAF82-F89A-45F6-8B82-0F06E06F6BCC}" type="pres">
      <dgm:prSet presAssocID="{3F68C036-340E-4291-9593-CF3A0716DAB7}" presName="conn2-1" presStyleLbl="parChTrans1D2" presStyleIdx="2" presStyleCnt="3"/>
      <dgm:spPr/>
    </dgm:pt>
    <dgm:pt modelId="{39090304-6888-41BF-94A2-26005303D796}" type="pres">
      <dgm:prSet presAssocID="{3F68C036-340E-4291-9593-CF3A0716DAB7}" presName="connTx" presStyleLbl="parChTrans1D2" presStyleIdx="2" presStyleCnt="3"/>
      <dgm:spPr/>
    </dgm:pt>
    <dgm:pt modelId="{D50C355B-FD59-4208-A89F-2DFC4AE003FA}" type="pres">
      <dgm:prSet presAssocID="{030702A2-85D6-427B-A72F-B44F587394C8}" presName="root2" presStyleCnt="0"/>
      <dgm:spPr/>
    </dgm:pt>
    <dgm:pt modelId="{9556D739-CC20-4C05-AF7F-15DDF3AF69B7}" type="pres">
      <dgm:prSet presAssocID="{030702A2-85D6-427B-A72F-B44F587394C8}" presName="LevelTwoTextNode" presStyleLbl="node2" presStyleIdx="2" presStyleCnt="3" custLinFactNeighborY="10064">
        <dgm:presLayoutVars>
          <dgm:chPref val="3"/>
        </dgm:presLayoutVars>
      </dgm:prSet>
      <dgm:spPr/>
    </dgm:pt>
    <dgm:pt modelId="{BDA369CD-E65C-4689-A45E-F3BD91512BA1}" type="pres">
      <dgm:prSet presAssocID="{030702A2-85D6-427B-A72F-B44F587394C8}" presName="level3hierChild" presStyleCnt="0"/>
      <dgm:spPr/>
    </dgm:pt>
    <dgm:pt modelId="{32AE9CC8-735B-4C11-B3F1-9469ADB913D0}" type="pres">
      <dgm:prSet presAssocID="{46713BC2-5222-45D3-9948-8A63E2D71E2C}" presName="conn2-1" presStyleLbl="parChTrans1D3" presStyleIdx="3" presStyleCnt="4"/>
      <dgm:spPr/>
    </dgm:pt>
    <dgm:pt modelId="{E984F816-1BB8-4FC7-8FA6-D74AEC8965F0}" type="pres">
      <dgm:prSet presAssocID="{46713BC2-5222-45D3-9948-8A63E2D71E2C}" presName="connTx" presStyleLbl="parChTrans1D3" presStyleIdx="3" presStyleCnt="4"/>
      <dgm:spPr/>
    </dgm:pt>
    <dgm:pt modelId="{72237B80-F2FA-436A-BEED-610933F36D98}" type="pres">
      <dgm:prSet presAssocID="{03D8FFEA-FB68-40BC-9AED-B538A85F960A}" presName="root2" presStyleCnt="0"/>
      <dgm:spPr/>
    </dgm:pt>
    <dgm:pt modelId="{F68EF74B-69C8-4F58-9242-895377FFC701}" type="pres">
      <dgm:prSet presAssocID="{03D8FFEA-FB68-40BC-9AED-B538A85F960A}" presName="LevelTwoTextNode" presStyleLbl="node3" presStyleIdx="3" presStyleCnt="4" custLinFactNeighborX="-687" custLinFactNeighborY="33938">
        <dgm:presLayoutVars>
          <dgm:chPref val="3"/>
        </dgm:presLayoutVars>
      </dgm:prSet>
      <dgm:spPr/>
    </dgm:pt>
    <dgm:pt modelId="{7B372B5E-0AFA-484D-9BA7-3A43D80B52E8}" type="pres">
      <dgm:prSet presAssocID="{03D8FFEA-FB68-40BC-9AED-B538A85F960A}" presName="level3hierChild" presStyleCnt="0"/>
      <dgm:spPr/>
    </dgm:pt>
  </dgm:ptLst>
  <dgm:cxnLst>
    <dgm:cxn modelId="{5E1D4F04-770B-46B6-B4F2-3096FB839D1E}" type="presOf" srcId="{12F70E2E-C3B7-4198-9D9F-75DE9473284E}" destId="{DCB9CE52-AD9E-40D5-A089-F44C5D9A7337}" srcOrd="0" destOrd="0" presId="urn:microsoft.com/office/officeart/2005/8/layout/hierarchy2"/>
    <dgm:cxn modelId="{4D7DA00C-3F69-4AFF-A3ED-A512987D17AD}" srcId="{030702A2-85D6-427B-A72F-B44F587394C8}" destId="{03D8FFEA-FB68-40BC-9AED-B538A85F960A}" srcOrd="0" destOrd="0" parTransId="{46713BC2-5222-45D3-9948-8A63E2D71E2C}" sibTransId="{E1EDFB13-9A99-44AF-8D22-2079A3BC8FFB}"/>
    <dgm:cxn modelId="{5B3E9214-994A-4B90-833C-66BAAA9C5328}" type="presOf" srcId="{625AD5A5-DFA0-4E25-B04E-D2DA49383995}" destId="{7271EB6A-0C17-4526-BB3F-3C0FB6CD63CF}" srcOrd="0" destOrd="0" presId="urn:microsoft.com/office/officeart/2005/8/layout/hierarchy2"/>
    <dgm:cxn modelId="{8A566517-00A1-48EF-8520-93948E7E300A}" type="presOf" srcId="{EDC23DC4-F0AC-4BBE-A8D2-5372ED16BDC8}" destId="{1931942E-5AF3-4D56-B50E-9614D8CAE34A}" srcOrd="0" destOrd="0" presId="urn:microsoft.com/office/officeart/2005/8/layout/hierarchy2"/>
    <dgm:cxn modelId="{25C80A22-5642-49E4-997D-A50E50C01722}" type="presOf" srcId="{3F68C036-340E-4291-9593-CF3A0716DAB7}" destId="{24CFAF82-F89A-45F6-8B82-0F06E06F6BCC}" srcOrd="0" destOrd="0" presId="urn:microsoft.com/office/officeart/2005/8/layout/hierarchy2"/>
    <dgm:cxn modelId="{C3382928-6E3B-4C63-BA26-246C907C899E}" type="presOf" srcId="{030702A2-85D6-427B-A72F-B44F587394C8}" destId="{9556D739-CC20-4C05-AF7F-15DDF3AF69B7}" srcOrd="0" destOrd="0" presId="urn:microsoft.com/office/officeart/2005/8/layout/hierarchy2"/>
    <dgm:cxn modelId="{6BFB4338-7F4B-4B7A-B01A-5D906D3501EC}" type="presOf" srcId="{3F68C036-340E-4291-9593-CF3A0716DAB7}" destId="{39090304-6888-41BF-94A2-26005303D796}" srcOrd="1" destOrd="0" presId="urn:microsoft.com/office/officeart/2005/8/layout/hierarchy2"/>
    <dgm:cxn modelId="{681F7838-998B-40C8-8F74-04B40EDBAE5C}" srcId="{D2BFDC17-1F6F-4D40-A004-A2F748254054}" destId="{12F70E2E-C3B7-4198-9D9F-75DE9473284E}" srcOrd="1" destOrd="0" parTransId="{45700632-200B-46CF-A10C-F8C9ACE7AC94}" sibTransId="{87E7B1BD-9314-4640-B553-FBCE5F7F2F4B}"/>
    <dgm:cxn modelId="{DD420E3D-6A06-4B75-AA41-F0B77C1B61D5}" srcId="{D2BFDC17-1F6F-4D40-A004-A2F748254054}" destId="{030702A2-85D6-427B-A72F-B44F587394C8}" srcOrd="2" destOrd="0" parTransId="{3F68C036-340E-4291-9593-CF3A0716DAB7}" sibTransId="{6DE4FED9-1CE2-4F4E-9D9F-EB34A7C8BF34}"/>
    <dgm:cxn modelId="{0153625B-5992-4E34-8D6B-28260E619CB1}" srcId="{AEE3C738-15E2-4F04-A76C-27E3C3B8628A}" destId="{0328118F-1BA3-43F2-A7F8-968B41003814}" srcOrd="0" destOrd="0" parTransId="{61D09D0B-7EAB-4EB1-9836-4BC8B5A60FDB}" sibTransId="{1B020FBF-1C58-4709-9220-D4298E24C06D}"/>
    <dgm:cxn modelId="{1C36B262-21C4-418B-84FE-D9BD49BA2AD6}" type="presOf" srcId="{03D8FFEA-FB68-40BC-9AED-B538A85F960A}" destId="{F68EF74B-69C8-4F58-9242-895377FFC701}" srcOrd="0" destOrd="0" presId="urn:microsoft.com/office/officeart/2005/8/layout/hierarchy2"/>
    <dgm:cxn modelId="{CA54F746-7620-49A8-AA53-36DB3FDC5CAE}" type="presOf" srcId="{478F127F-D711-49E5-85F0-F1E4D70560B3}" destId="{0430AD4F-0BE3-43A8-99AB-BD23A78307AA}" srcOrd="1" destOrd="0" presId="urn:microsoft.com/office/officeart/2005/8/layout/hierarchy2"/>
    <dgm:cxn modelId="{46BB9D6D-1D55-48BC-A5C9-CEB5857D9D77}" srcId="{1990ED19-01D0-4103-8B80-8C7A7D6411E8}" destId="{A68CEA1B-CADA-4A32-94F1-431ED16B0554}" srcOrd="0" destOrd="0" parTransId="{625AD5A5-DFA0-4E25-B04E-D2DA49383995}" sibTransId="{C506596E-A005-4ED1-B1E3-7039D58B0681}"/>
    <dgm:cxn modelId="{63D0B54F-E51A-4011-89B5-D5D856FBB6C7}" type="presOf" srcId="{1990ED19-01D0-4103-8B80-8C7A7D6411E8}" destId="{342EAEF2-4F7A-48E0-81A5-3926F1A801F8}" srcOrd="0" destOrd="0" presId="urn:microsoft.com/office/officeart/2005/8/layout/hierarchy2"/>
    <dgm:cxn modelId="{9466D07B-D88E-4479-85A3-86E4EC4753F8}" type="presOf" srcId="{EDC23DC4-F0AC-4BBE-A8D2-5372ED16BDC8}" destId="{25EE75DA-BBCB-422A-B7CE-8E986DE127DD}" srcOrd="1" destOrd="0" presId="urn:microsoft.com/office/officeart/2005/8/layout/hierarchy2"/>
    <dgm:cxn modelId="{3A576D7D-E84C-494F-AD8F-3E5FFF2FE330}" type="presOf" srcId="{46713BC2-5222-45D3-9948-8A63E2D71E2C}" destId="{E984F816-1BB8-4FC7-8FA6-D74AEC8965F0}" srcOrd="1" destOrd="0" presId="urn:microsoft.com/office/officeart/2005/8/layout/hierarchy2"/>
    <dgm:cxn modelId="{4325C77F-ACE8-4703-A8D9-13545920319B}" type="presOf" srcId="{61D09D0B-7EAB-4EB1-9836-4BC8B5A60FDB}" destId="{C1786DD7-1463-4D77-9EF2-F9EF75B288FA}" srcOrd="0" destOrd="0" presId="urn:microsoft.com/office/officeart/2005/8/layout/hierarchy2"/>
    <dgm:cxn modelId="{306E6B90-4B8B-40CA-AD50-2890DC2A5B1D}" type="presOf" srcId="{DB3B16E8-06EB-4C65-AA0F-0391BD13B7B6}" destId="{E3EC0448-E57A-430C-B82F-BCCC4A7C5172}" srcOrd="0" destOrd="0" presId="urn:microsoft.com/office/officeart/2005/8/layout/hierarchy2"/>
    <dgm:cxn modelId="{04B10491-00AA-433D-8267-7D9B936F1D7E}" type="presOf" srcId="{45700632-200B-46CF-A10C-F8C9ACE7AC94}" destId="{1929427D-B63C-427D-A1C7-D02B268DDDAA}" srcOrd="0" destOrd="0" presId="urn:microsoft.com/office/officeart/2005/8/layout/hierarchy2"/>
    <dgm:cxn modelId="{2BB6DC95-32AA-4C89-BA77-1DAB9280AD49}" type="presOf" srcId="{DB3B16E8-06EB-4C65-AA0F-0391BD13B7B6}" destId="{03DB6E0A-CC44-4850-B9EF-0142C7F00CD9}" srcOrd="1" destOrd="0" presId="urn:microsoft.com/office/officeart/2005/8/layout/hierarchy2"/>
    <dgm:cxn modelId="{4C67C5A2-2D5E-4A3E-ACC9-1962FC35A4FF}" type="presOf" srcId="{0328118F-1BA3-43F2-A7F8-968B41003814}" destId="{FA9E3238-DCBA-47B8-AC18-07024DDEEC5B}" srcOrd="0" destOrd="0" presId="urn:microsoft.com/office/officeart/2005/8/layout/hierarchy2"/>
    <dgm:cxn modelId="{697152A3-D7AB-47B6-9E57-A733788A7DDB}" type="presOf" srcId="{46713BC2-5222-45D3-9948-8A63E2D71E2C}" destId="{32AE9CC8-735B-4C11-B3F1-9469ADB913D0}" srcOrd="0" destOrd="0" presId="urn:microsoft.com/office/officeart/2005/8/layout/hierarchy2"/>
    <dgm:cxn modelId="{CB78C9A4-7949-4277-A204-03E93E62C406}" type="presOf" srcId="{D2BFDC17-1F6F-4D40-A004-A2F748254054}" destId="{665A0A83-CF80-412B-A23F-4D083401A678}" srcOrd="0" destOrd="0" presId="urn:microsoft.com/office/officeart/2005/8/layout/hierarchy2"/>
    <dgm:cxn modelId="{182496AA-F436-45A2-8389-B10C8F03B486}" type="presOf" srcId="{47D24A54-0E71-442A-94C2-02B70788080A}" destId="{49628227-7B9C-4666-A899-A41B680279C3}" srcOrd="0" destOrd="0" presId="urn:microsoft.com/office/officeart/2005/8/layout/hierarchy2"/>
    <dgm:cxn modelId="{D341D3AE-9B76-498A-8D12-88DA3B8A0E0E}" srcId="{D2BFDC17-1F6F-4D40-A004-A2F748254054}" destId="{9A1BD4AB-D3EA-4F7A-964F-5F4FA5360132}" srcOrd="0" destOrd="0" parTransId="{DB3B16E8-06EB-4C65-AA0F-0391BD13B7B6}" sibTransId="{4CDBCD83-6FBB-4A38-B572-E4C9FE62294E}"/>
    <dgm:cxn modelId="{337092B5-1A73-4EDA-ABD1-074390B827C8}" srcId="{47D24A54-0E71-442A-94C2-02B70788080A}" destId="{D2BFDC17-1F6F-4D40-A004-A2F748254054}" srcOrd="0" destOrd="0" parTransId="{6B801227-B8D1-4FD4-8770-0AB992E8F524}" sibTransId="{306B5ACF-B679-4AF3-BDF2-7505AB9796E9}"/>
    <dgm:cxn modelId="{1D318AB6-C7CB-4307-9B73-DEB825503CE1}" srcId="{12F70E2E-C3B7-4198-9D9F-75DE9473284E}" destId="{1990ED19-01D0-4103-8B80-8C7A7D6411E8}" srcOrd="0" destOrd="0" parTransId="{A51E3F2B-A061-4162-AB99-EB3FCA78682C}" sibTransId="{04756996-96AB-44E9-AC14-BB4CCDC80ED6}"/>
    <dgm:cxn modelId="{5DF2BFB7-85F9-41D0-9B25-85F8D5C60510}" type="presOf" srcId="{9A1BD4AB-D3EA-4F7A-964F-5F4FA5360132}" destId="{DE27D988-858F-43D5-8480-B4E1E925103B}" srcOrd="0" destOrd="0" presId="urn:microsoft.com/office/officeart/2005/8/layout/hierarchy2"/>
    <dgm:cxn modelId="{6D8423C0-F647-4BF4-A865-8897CA2D033C}" type="presOf" srcId="{A51E3F2B-A061-4162-AB99-EB3FCA78682C}" destId="{F87D0E5C-3E07-4E52-9235-2F45BF959B2D}" srcOrd="0" destOrd="0" presId="urn:microsoft.com/office/officeart/2005/8/layout/hierarchy2"/>
    <dgm:cxn modelId="{986044C2-88D0-48BA-94EF-B7145B697671}" type="presOf" srcId="{A68CEA1B-CADA-4A32-94F1-431ED16B0554}" destId="{ED68C170-9DAB-42F8-9041-03362962A902}" srcOrd="0" destOrd="0" presId="urn:microsoft.com/office/officeart/2005/8/layout/hierarchy2"/>
    <dgm:cxn modelId="{580211C9-1C2E-4E32-9E2F-4E6552A5D9FF}" srcId="{9A1BD4AB-D3EA-4F7A-964F-5F4FA5360132}" destId="{AEE3C738-15E2-4F04-A76C-27E3C3B8628A}" srcOrd="0" destOrd="0" parTransId="{478F127F-D711-49E5-85F0-F1E4D70560B3}" sibTransId="{E3ACC7BA-858F-43A1-B79D-F5390A13C5EE}"/>
    <dgm:cxn modelId="{A0C532DA-52D1-426B-B9EC-79E18FB0D15A}" srcId="{9A1BD4AB-D3EA-4F7A-964F-5F4FA5360132}" destId="{7F0EA028-2E13-4552-9ABD-740FF9AE4331}" srcOrd="1" destOrd="0" parTransId="{EDC23DC4-F0AC-4BBE-A8D2-5372ED16BDC8}" sibTransId="{33C8774B-D508-444C-A00A-68F586F93D45}"/>
    <dgm:cxn modelId="{A09D5ADC-63B3-4468-8A79-0C9010894B0B}" type="presOf" srcId="{478F127F-D711-49E5-85F0-F1E4D70560B3}" destId="{2CF3833C-6C06-43CB-AC19-BC7F6E7AD60F}" srcOrd="0" destOrd="0" presId="urn:microsoft.com/office/officeart/2005/8/layout/hierarchy2"/>
    <dgm:cxn modelId="{A69BBFDC-6446-4F13-ADD4-4C3FCF8ED317}" type="presOf" srcId="{A51E3F2B-A061-4162-AB99-EB3FCA78682C}" destId="{1CB0D5C4-62A3-4DE6-9D49-20735ACFAB8D}" srcOrd="1" destOrd="0" presId="urn:microsoft.com/office/officeart/2005/8/layout/hierarchy2"/>
    <dgm:cxn modelId="{98EF9AF3-72A0-4A22-ABBC-678533D47F00}" type="presOf" srcId="{625AD5A5-DFA0-4E25-B04E-D2DA49383995}" destId="{AF098D53-847C-4864-8BF3-D5294A80C092}" srcOrd="1" destOrd="0" presId="urn:microsoft.com/office/officeart/2005/8/layout/hierarchy2"/>
    <dgm:cxn modelId="{FDCA97F6-A073-4649-B499-43D2DFE8238D}" type="presOf" srcId="{AEE3C738-15E2-4F04-A76C-27E3C3B8628A}" destId="{2BA72C07-1F3D-4F08-94EF-1B7F839F809D}" srcOrd="0" destOrd="0" presId="urn:microsoft.com/office/officeart/2005/8/layout/hierarchy2"/>
    <dgm:cxn modelId="{A968A5F6-8979-44F0-94A1-918B365CA42C}" type="presOf" srcId="{7F0EA028-2E13-4552-9ABD-740FF9AE4331}" destId="{44FB37DF-706E-4247-B5AD-91401AC2209C}" srcOrd="0" destOrd="0" presId="urn:microsoft.com/office/officeart/2005/8/layout/hierarchy2"/>
    <dgm:cxn modelId="{C0C813FF-CCAE-4D64-8A2F-B83096B91416}" type="presOf" srcId="{45700632-200B-46CF-A10C-F8C9ACE7AC94}" destId="{6C0335F3-787E-48A2-ADA5-B5D2A2BDEF77}" srcOrd="1" destOrd="0" presId="urn:microsoft.com/office/officeart/2005/8/layout/hierarchy2"/>
    <dgm:cxn modelId="{1DCA8AFF-9307-48D2-BA0D-047769CF7CBE}" type="presOf" srcId="{61D09D0B-7EAB-4EB1-9836-4BC8B5A60FDB}" destId="{8CEF9DC2-E3E2-439D-B87F-EF05729E3F89}" srcOrd="1" destOrd="0" presId="urn:microsoft.com/office/officeart/2005/8/layout/hierarchy2"/>
    <dgm:cxn modelId="{EA7E39FF-BB5C-46FA-95F7-4067E4F1DDE4}" type="presParOf" srcId="{49628227-7B9C-4666-A899-A41B680279C3}" destId="{9FE51193-00BB-49D9-BB93-2A5CE438CC34}" srcOrd="0" destOrd="0" presId="urn:microsoft.com/office/officeart/2005/8/layout/hierarchy2"/>
    <dgm:cxn modelId="{BEDE2C0A-4032-4855-9CE4-CD5AF941889B}" type="presParOf" srcId="{9FE51193-00BB-49D9-BB93-2A5CE438CC34}" destId="{665A0A83-CF80-412B-A23F-4D083401A678}" srcOrd="0" destOrd="0" presId="urn:microsoft.com/office/officeart/2005/8/layout/hierarchy2"/>
    <dgm:cxn modelId="{551FC564-D60A-4836-BD09-B249910E0A70}" type="presParOf" srcId="{9FE51193-00BB-49D9-BB93-2A5CE438CC34}" destId="{DE224D97-0C1B-4936-A835-98C59835FB09}" srcOrd="1" destOrd="0" presId="urn:microsoft.com/office/officeart/2005/8/layout/hierarchy2"/>
    <dgm:cxn modelId="{37470046-3179-4706-8898-0EE6F34042BE}" type="presParOf" srcId="{DE224D97-0C1B-4936-A835-98C59835FB09}" destId="{E3EC0448-E57A-430C-B82F-BCCC4A7C5172}" srcOrd="0" destOrd="0" presId="urn:microsoft.com/office/officeart/2005/8/layout/hierarchy2"/>
    <dgm:cxn modelId="{A83F2E67-9DEE-47D9-8865-E57A0C3CE5CA}" type="presParOf" srcId="{E3EC0448-E57A-430C-B82F-BCCC4A7C5172}" destId="{03DB6E0A-CC44-4850-B9EF-0142C7F00CD9}" srcOrd="0" destOrd="0" presId="urn:microsoft.com/office/officeart/2005/8/layout/hierarchy2"/>
    <dgm:cxn modelId="{89AE2061-FB64-41BA-8CDD-8D823F6AEE0C}" type="presParOf" srcId="{DE224D97-0C1B-4936-A835-98C59835FB09}" destId="{38EB7CE2-4224-49B2-BF99-73B734DADD98}" srcOrd="1" destOrd="0" presId="urn:microsoft.com/office/officeart/2005/8/layout/hierarchy2"/>
    <dgm:cxn modelId="{BC663C4A-0C1B-4997-A0A4-6EF10F3C6734}" type="presParOf" srcId="{38EB7CE2-4224-49B2-BF99-73B734DADD98}" destId="{DE27D988-858F-43D5-8480-B4E1E925103B}" srcOrd="0" destOrd="0" presId="urn:microsoft.com/office/officeart/2005/8/layout/hierarchy2"/>
    <dgm:cxn modelId="{7D0797A5-9839-499F-A6C0-A443E0620953}" type="presParOf" srcId="{38EB7CE2-4224-49B2-BF99-73B734DADD98}" destId="{BC0F829D-BB64-4776-9CD2-8EE8CA8FAF36}" srcOrd="1" destOrd="0" presId="urn:microsoft.com/office/officeart/2005/8/layout/hierarchy2"/>
    <dgm:cxn modelId="{5483B3C5-FC51-4BB3-93EA-1170D047AE06}" type="presParOf" srcId="{BC0F829D-BB64-4776-9CD2-8EE8CA8FAF36}" destId="{2CF3833C-6C06-43CB-AC19-BC7F6E7AD60F}" srcOrd="0" destOrd="0" presId="urn:microsoft.com/office/officeart/2005/8/layout/hierarchy2"/>
    <dgm:cxn modelId="{07D35D95-BC1A-4C92-BC60-676BDF018772}" type="presParOf" srcId="{2CF3833C-6C06-43CB-AC19-BC7F6E7AD60F}" destId="{0430AD4F-0BE3-43A8-99AB-BD23A78307AA}" srcOrd="0" destOrd="0" presId="urn:microsoft.com/office/officeart/2005/8/layout/hierarchy2"/>
    <dgm:cxn modelId="{B8AC6387-B732-4D7E-BF0B-ECC657D4A68C}" type="presParOf" srcId="{BC0F829D-BB64-4776-9CD2-8EE8CA8FAF36}" destId="{894E3877-7A8A-4BFD-B3EB-4951D28CEA83}" srcOrd="1" destOrd="0" presId="urn:microsoft.com/office/officeart/2005/8/layout/hierarchy2"/>
    <dgm:cxn modelId="{FF935092-2254-4025-88C5-1AD53CBBD18A}" type="presParOf" srcId="{894E3877-7A8A-4BFD-B3EB-4951D28CEA83}" destId="{2BA72C07-1F3D-4F08-94EF-1B7F839F809D}" srcOrd="0" destOrd="0" presId="urn:microsoft.com/office/officeart/2005/8/layout/hierarchy2"/>
    <dgm:cxn modelId="{09707B61-0D9E-4E86-A95C-6F2D6B5F3A1B}" type="presParOf" srcId="{894E3877-7A8A-4BFD-B3EB-4951D28CEA83}" destId="{5BB8B3A1-77AE-4293-BDE9-9B1706EEAF5E}" srcOrd="1" destOrd="0" presId="urn:microsoft.com/office/officeart/2005/8/layout/hierarchy2"/>
    <dgm:cxn modelId="{B65E211E-7CA2-47D7-9F3E-0ED5DDBDE5D8}" type="presParOf" srcId="{5BB8B3A1-77AE-4293-BDE9-9B1706EEAF5E}" destId="{C1786DD7-1463-4D77-9EF2-F9EF75B288FA}" srcOrd="0" destOrd="0" presId="urn:microsoft.com/office/officeart/2005/8/layout/hierarchy2"/>
    <dgm:cxn modelId="{1D8CF42E-B3AE-43F7-967C-A88311B9EC93}" type="presParOf" srcId="{C1786DD7-1463-4D77-9EF2-F9EF75B288FA}" destId="{8CEF9DC2-E3E2-439D-B87F-EF05729E3F89}" srcOrd="0" destOrd="0" presId="urn:microsoft.com/office/officeart/2005/8/layout/hierarchy2"/>
    <dgm:cxn modelId="{51F0DB51-A0F8-42BC-A19A-524FC9419FAF}" type="presParOf" srcId="{5BB8B3A1-77AE-4293-BDE9-9B1706EEAF5E}" destId="{679C4728-3F7D-4B78-B124-DFD2C96C3C94}" srcOrd="1" destOrd="0" presId="urn:microsoft.com/office/officeart/2005/8/layout/hierarchy2"/>
    <dgm:cxn modelId="{FB90D83A-E780-4C08-BDCE-65E0FD84EC27}" type="presParOf" srcId="{679C4728-3F7D-4B78-B124-DFD2C96C3C94}" destId="{FA9E3238-DCBA-47B8-AC18-07024DDEEC5B}" srcOrd="0" destOrd="0" presId="urn:microsoft.com/office/officeart/2005/8/layout/hierarchy2"/>
    <dgm:cxn modelId="{36FECF13-C11F-4F62-8634-42960A20227F}" type="presParOf" srcId="{679C4728-3F7D-4B78-B124-DFD2C96C3C94}" destId="{9AC1BFB4-4EA8-4875-A26F-59D0854E7708}" srcOrd="1" destOrd="0" presId="urn:microsoft.com/office/officeart/2005/8/layout/hierarchy2"/>
    <dgm:cxn modelId="{000AC924-835B-43C7-A059-EAC9550EB1EC}" type="presParOf" srcId="{BC0F829D-BB64-4776-9CD2-8EE8CA8FAF36}" destId="{1931942E-5AF3-4D56-B50E-9614D8CAE34A}" srcOrd="2" destOrd="0" presId="urn:microsoft.com/office/officeart/2005/8/layout/hierarchy2"/>
    <dgm:cxn modelId="{144985F0-3558-4C45-B61B-4BA8182E6C91}" type="presParOf" srcId="{1931942E-5AF3-4D56-B50E-9614D8CAE34A}" destId="{25EE75DA-BBCB-422A-B7CE-8E986DE127DD}" srcOrd="0" destOrd="0" presId="urn:microsoft.com/office/officeart/2005/8/layout/hierarchy2"/>
    <dgm:cxn modelId="{2879B374-180B-4017-98D6-028B37B2F8E6}" type="presParOf" srcId="{BC0F829D-BB64-4776-9CD2-8EE8CA8FAF36}" destId="{FAC7188A-95B4-44B7-8F5D-D7FDA631EFBB}" srcOrd="3" destOrd="0" presId="urn:microsoft.com/office/officeart/2005/8/layout/hierarchy2"/>
    <dgm:cxn modelId="{6DD01709-CF58-4672-A387-74A7C2D0D28F}" type="presParOf" srcId="{FAC7188A-95B4-44B7-8F5D-D7FDA631EFBB}" destId="{44FB37DF-706E-4247-B5AD-91401AC2209C}" srcOrd="0" destOrd="0" presId="urn:microsoft.com/office/officeart/2005/8/layout/hierarchy2"/>
    <dgm:cxn modelId="{33ABBA7C-DA85-4D6A-91D3-84A821AB7FD5}" type="presParOf" srcId="{FAC7188A-95B4-44B7-8F5D-D7FDA631EFBB}" destId="{CAE6E612-3A8F-49EB-A5D5-57CEC40CD08B}" srcOrd="1" destOrd="0" presId="urn:microsoft.com/office/officeart/2005/8/layout/hierarchy2"/>
    <dgm:cxn modelId="{2EE74E5A-3122-46CB-883B-881C76DF3DF5}" type="presParOf" srcId="{DE224D97-0C1B-4936-A835-98C59835FB09}" destId="{1929427D-B63C-427D-A1C7-D02B268DDDAA}" srcOrd="2" destOrd="0" presId="urn:microsoft.com/office/officeart/2005/8/layout/hierarchy2"/>
    <dgm:cxn modelId="{0574E476-3DA5-493F-818E-1A26D3D74709}" type="presParOf" srcId="{1929427D-B63C-427D-A1C7-D02B268DDDAA}" destId="{6C0335F3-787E-48A2-ADA5-B5D2A2BDEF77}" srcOrd="0" destOrd="0" presId="urn:microsoft.com/office/officeart/2005/8/layout/hierarchy2"/>
    <dgm:cxn modelId="{ECF347A7-7B8B-4218-BA0A-ADB2600EF068}" type="presParOf" srcId="{DE224D97-0C1B-4936-A835-98C59835FB09}" destId="{78749412-6E9B-41E6-8096-0AEF38EDA350}" srcOrd="3" destOrd="0" presId="urn:microsoft.com/office/officeart/2005/8/layout/hierarchy2"/>
    <dgm:cxn modelId="{85E86B0B-3E73-40E9-92BE-5160DCD705AD}" type="presParOf" srcId="{78749412-6E9B-41E6-8096-0AEF38EDA350}" destId="{DCB9CE52-AD9E-40D5-A089-F44C5D9A7337}" srcOrd="0" destOrd="0" presId="urn:microsoft.com/office/officeart/2005/8/layout/hierarchy2"/>
    <dgm:cxn modelId="{DDB79CFB-132B-43E3-8DA5-48AF92A54C3E}" type="presParOf" srcId="{78749412-6E9B-41E6-8096-0AEF38EDA350}" destId="{9E412001-9C09-4E86-9CA1-50C6104AB188}" srcOrd="1" destOrd="0" presId="urn:microsoft.com/office/officeart/2005/8/layout/hierarchy2"/>
    <dgm:cxn modelId="{76E70EEE-1993-4A70-BA50-23A9FEF61F0C}" type="presParOf" srcId="{9E412001-9C09-4E86-9CA1-50C6104AB188}" destId="{F87D0E5C-3E07-4E52-9235-2F45BF959B2D}" srcOrd="0" destOrd="0" presId="urn:microsoft.com/office/officeart/2005/8/layout/hierarchy2"/>
    <dgm:cxn modelId="{AC67D697-0F23-465F-9439-43536F909727}" type="presParOf" srcId="{F87D0E5C-3E07-4E52-9235-2F45BF959B2D}" destId="{1CB0D5C4-62A3-4DE6-9D49-20735ACFAB8D}" srcOrd="0" destOrd="0" presId="urn:microsoft.com/office/officeart/2005/8/layout/hierarchy2"/>
    <dgm:cxn modelId="{15A913CE-6F74-43EF-A1F8-E8FC0B6753B0}" type="presParOf" srcId="{9E412001-9C09-4E86-9CA1-50C6104AB188}" destId="{42018DDB-A6D6-4BE1-BEA5-28A807307FE0}" srcOrd="1" destOrd="0" presId="urn:microsoft.com/office/officeart/2005/8/layout/hierarchy2"/>
    <dgm:cxn modelId="{26C98F84-789F-4E40-9A6F-EA66A03FB1E7}" type="presParOf" srcId="{42018DDB-A6D6-4BE1-BEA5-28A807307FE0}" destId="{342EAEF2-4F7A-48E0-81A5-3926F1A801F8}" srcOrd="0" destOrd="0" presId="urn:microsoft.com/office/officeart/2005/8/layout/hierarchy2"/>
    <dgm:cxn modelId="{902740F0-4241-4969-9019-87FDABD0A993}" type="presParOf" srcId="{42018DDB-A6D6-4BE1-BEA5-28A807307FE0}" destId="{FD0FB299-00FE-4448-B8BE-DCDA696B4BF6}" srcOrd="1" destOrd="0" presId="urn:microsoft.com/office/officeart/2005/8/layout/hierarchy2"/>
    <dgm:cxn modelId="{B6F668D4-19A6-475F-B82D-005E94827146}" type="presParOf" srcId="{FD0FB299-00FE-4448-B8BE-DCDA696B4BF6}" destId="{7271EB6A-0C17-4526-BB3F-3C0FB6CD63CF}" srcOrd="0" destOrd="0" presId="urn:microsoft.com/office/officeart/2005/8/layout/hierarchy2"/>
    <dgm:cxn modelId="{E3019970-6E9D-450D-9633-CE5C6765790A}" type="presParOf" srcId="{7271EB6A-0C17-4526-BB3F-3C0FB6CD63CF}" destId="{AF098D53-847C-4864-8BF3-D5294A80C092}" srcOrd="0" destOrd="0" presId="urn:microsoft.com/office/officeart/2005/8/layout/hierarchy2"/>
    <dgm:cxn modelId="{0423B6D0-68F3-48AA-A96A-95EDB55807E5}" type="presParOf" srcId="{FD0FB299-00FE-4448-B8BE-DCDA696B4BF6}" destId="{F7808C73-EA51-4513-9A94-E6B328AB2613}" srcOrd="1" destOrd="0" presId="urn:microsoft.com/office/officeart/2005/8/layout/hierarchy2"/>
    <dgm:cxn modelId="{B685A668-2693-49BD-9C02-8667C98625F6}" type="presParOf" srcId="{F7808C73-EA51-4513-9A94-E6B328AB2613}" destId="{ED68C170-9DAB-42F8-9041-03362962A902}" srcOrd="0" destOrd="0" presId="urn:microsoft.com/office/officeart/2005/8/layout/hierarchy2"/>
    <dgm:cxn modelId="{47BD45F1-62FE-4854-984F-3E72C2C1CA79}" type="presParOf" srcId="{F7808C73-EA51-4513-9A94-E6B328AB2613}" destId="{C1A31419-AB5D-4C01-A361-4F6EAF82587A}" srcOrd="1" destOrd="0" presId="urn:microsoft.com/office/officeart/2005/8/layout/hierarchy2"/>
    <dgm:cxn modelId="{F17D0184-83A4-4E1D-9D5A-BEAF86FF1BEE}" type="presParOf" srcId="{DE224D97-0C1B-4936-A835-98C59835FB09}" destId="{24CFAF82-F89A-45F6-8B82-0F06E06F6BCC}" srcOrd="4" destOrd="0" presId="urn:microsoft.com/office/officeart/2005/8/layout/hierarchy2"/>
    <dgm:cxn modelId="{68B3CD7C-44B7-42FA-8233-C01E8228DF12}" type="presParOf" srcId="{24CFAF82-F89A-45F6-8B82-0F06E06F6BCC}" destId="{39090304-6888-41BF-94A2-26005303D796}" srcOrd="0" destOrd="0" presId="urn:microsoft.com/office/officeart/2005/8/layout/hierarchy2"/>
    <dgm:cxn modelId="{6244108C-8A65-42EC-BBDA-C81AAFF979BD}" type="presParOf" srcId="{DE224D97-0C1B-4936-A835-98C59835FB09}" destId="{D50C355B-FD59-4208-A89F-2DFC4AE003FA}" srcOrd="5" destOrd="0" presId="urn:microsoft.com/office/officeart/2005/8/layout/hierarchy2"/>
    <dgm:cxn modelId="{340CEDF8-258A-4E55-A059-C63B9D4F3847}" type="presParOf" srcId="{D50C355B-FD59-4208-A89F-2DFC4AE003FA}" destId="{9556D739-CC20-4C05-AF7F-15DDF3AF69B7}" srcOrd="0" destOrd="0" presId="urn:microsoft.com/office/officeart/2005/8/layout/hierarchy2"/>
    <dgm:cxn modelId="{FFE59260-860A-4B09-9671-EE16A4B823D1}" type="presParOf" srcId="{D50C355B-FD59-4208-A89F-2DFC4AE003FA}" destId="{BDA369CD-E65C-4689-A45E-F3BD91512BA1}" srcOrd="1" destOrd="0" presId="urn:microsoft.com/office/officeart/2005/8/layout/hierarchy2"/>
    <dgm:cxn modelId="{028395AD-246C-4E12-913E-AA0C7199C41F}" type="presParOf" srcId="{BDA369CD-E65C-4689-A45E-F3BD91512BA1}" destId="{32AE9CC8-735B-4C11-B3F1-9469ADB913D0}" srcOrd="0" destOrd="0" presId="urn:microsoft.com/office/officeart/2005/8/layout/hierarchy2"/>
    <dgm:cxn modelId="{0A373B49-A503-4F4A-B157-CF064661D7E8}" type="presParOf" srcId="{32AE9CC8-735B-4C11-B3F1-9469ADB913D0}" destId="{E984F816-1BB8-4FC7-8FA6-D74AEC8965F0}" srcOrd="0" destOrd="0" presId="urn:microsoft.com/office/officeart/2005/8/layout/hierarchy2"/>
    <dgm:cxn modelId="{7623F4E5-40FC-449C-9FE8-F1817E7AA2E3}" type="presParOf" srcId="{BDA369CD-E65C-4689-A45E-F3BD91512BA1}" destId="{72237B80-F2FA-436A-BEED-610933F36D98}" srcOrd="1" destOrd="0" presId="urn:microsoft.com/office/officeart/2005/8/layout/hierarchy2"/>
    <dgm:cxn modelId="{8664B7E9-E148-4B75-A6D9-CD0458E65865}" type="presParOf" srcId="{72237B80-F2FA-436A-BEED-610933F36D98}" destId="{F68EF74B-69C8-4F58-9242-895377FFC701}" srcOrd="0" destOrd="0" presId="urn:microsoft.com/office/officeart/2005/8/layout/hierarchy2"/>
    <dgm:cxn modelId="{177FAC5E-91B4-4838-9351-AE5D4371EA46}" type="presParOf" srcId="{72237B80-F2FA-436A-BEED-610933F36D98}" destId="{7B372B5E-0AFA-484D-9BA7-3A43D80B52E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A0A83-CF80-412B-A23F-4D083401A678}">
      <dsp:nvSpPr>
        <dsp:cNvPr id="0" name=""/>
        <dsp:cNvSpPr/>
      </dsp:nvSpPr>
      <dsp:spPr>
        <a:xfrm>
          <a:off x="7790" y="2597003"/>
          <a:ext cx="1718112" cy="85905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>
              <a:latin typeface="Arial Narrow" panose="020B0606020202030204" pitchFamily="34" charset="0"/>
            </a:rPr>
            <a:t>La educación de los castas </a:t>
          </a:r>
          <a:endParaRPr lang="en-US" sz="2400" kern="1200" dirty="0">
            <a:latin typeface="Arial Narrow" panose="020B0606020202030204" pitchFamily="34" charset="0"/>
          </a:endParaRPr>
        </a:p>
      </dsp:txBody>
      <dsp:txXfrm>
        <a:off x="32951" y="2622164"/>
        <a:ext cx="1667790" cy="808734"/>
      </dsp:txXfrm>
    </dsp:sp>
    <dsp:sp modelId="{E3EC0448-E57A-430C-B82F-BCCC4A7C5172}">
      <dsp:nvSpPr>
        <dsp:cNvPr id="0" name=""/>
        <dsp:cNvSpPr/>
      </dsp:nvSpPr>
      <dsp:spPr>
        <a:xfrm rot="17736501">
          <a:off x="1274502" y="2295335"/>
          <a:ext cx="1590045" cy="28536"/>
        </a:xfrm>
        <a:custGeom>
          <a:avLst/>
          <a:gdLst/>
          <a:ahLst/>
          <a:cxnLst/>
          <a:rect l="0" t="0" r="0" b="0"/>
          <a:pathLst>
            <a:path>
              <a:moveTo>
                <a:pt x="0" y="14268"/>
              </a:moveTo>
              <a:lnTo>
                <a:pt x="1590045" y="142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29774" y="2269852"/>
        <a:ext cx="79502" cy="79502"/>
      </dsp:txXfrm>
    </dsp:sp>
    <dsp:sp modelId="{DE27D988-858F-43D5-8480-B4E1E925103B}">
      <dsp:nvSpPr>
        <dsp:cNvPr id="0" name=""/>
        <dsp:cNvSpPr/>
      </dsp:nvSpPr>
      <dsp:spPr>
        <a:xfrm>
          <a:off x="2413147" y="1163148"/>
          <a:ext cx="1718112" cy="8590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 Narrow" panose="020B0606020202030204" pitchFamily="34" charset="0"/>
            </a:rPr>
            <a:t>¿Qué eran las castas?</a:t>
          </a:r>
          <a:endParaRPr lang="en-US" sz="1600" kern="1200" dirty="0">
            <a:latin typeface="Arial Narrow" panose="020B0606020202030204" pitchFamily="34" charset="0"/>
          </a:endParaRPr>
        </a:p>
      </dsp:txBody>
      <dsp:txXfrm>
        <a:off x="2438308" y="1188309"/>
        <a:ext cx="1667790" cy="808734"/>
      </dsp:txXfrm>
    </dsp:sp>
    <dsp:sp modelId="{2CF3833C-6C06-43CB-AC19-BC7F6E7AD60F}">
      <dsp:nvSpPr>
        <dsp:cNvPr id="0" name=""/>
        <dsp:cNvSpPr/>
      </dsp:nvSpPr>
      <dsp:spPr>
        <a:xfrm rot="19037394">
          <a:off x="4007238" y="1261210"/>
          <a:ext cx="935287" cy="28536"/>
        </a:xfrm>
        <a:custGeom>
          <a:avLst/>
          <a:gdLst/>
          <a:ahLst/>
          <a:cxnLst/>
          <a:rect l="0" t="0" r="0" b="0"/>
          <a:pathLst>
            <a:path>
              <a:moveTo>
                <a:pt x="0" y="14268"/>
              </a:moveTo>
              <a:lnTo>
                <a:pt x="935287" y="1426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51500" y="1252096"/>
        <a:ext cx="46764" cy="46764"/>
      </dsp:txXfrm>
    </dsp:sp>
    <dsp:sp modelId="{2BA72C07-1F3D-4F08-94EF-1B7F839F809D}">
      <dsp:nvSpPr>
        <dsp:cNvPr id="0" name=""/>
        <dsp:cNvSpPr/>
      </dsp:nvSpPr>
      <dsp:spPr>
        <a:xfrm>
          <a:off x="4818504" y="528752"/>
          <a:ext cx="1718112" cy="85905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+mj-lt"/>
            </a:rPr>
            <a:t>Los castas eran grupos sociales que se establecieron en la india y en las colonias españolas en América. </a:t>
          </a:r>
          <a:endParaRPr lang="en-US" sz="1100" kern="1200" dirty="0">
            <a:latin typeface="+mj-lt"/>
          </a:endParaRPr>
        </a:p>
      </dsp:txBody>
      <dsp:txXfrm>
        <a:off x="4843665" y="553913"/>
        <a:ext cx="1667790" cy="808734"/>
      </dsp:txXfrm>
    </dsp:sp>
    <dsp:sp modelId="{C1786DD7-1463-4D77-9EF2-F9EF75B288FA}">
      <dsp:nvSpPr>
        <dsp:cNvPr id="0" name=""/>
        <dsp:cNvSpPr/>
      </dsp:nvSpPr>
      <dsp:spPr>
        <a:xfrm rot="2903222">
          <a:off x="6405844" y="1235082"/>
          <a:ext cx="778627" cy="28536"/>
        </a:xfrm>
        <a:custGeom>
          <a:avLst/>
          <a:gdLst/>
          <a:ahLst/>
          <a:cxnLst/>
          <a:rect l="0" t="0" r="0" b="0"/>
          <a:pathLst>
            <a:path>
              <a:moveTo>
                <a:pt x="0" y="14268"/>
              </a:moveTo>
              <a:lnTo>
                <a:pt x="778627" y="1426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75693" y="1229884"/>
        <a:ext cx="38931" cy="38931"/>
      </dsp:txXfrm>
    </dsp:sp>
    <dsp:sp modelId="{FA9E3238-DCBA-47B8-AC18-07024DDEEC5B}">
      <dsp:nvSpPr>
        <dsp:cNvPr id="0" name=""/>
        <dsp:cNvSpPr/>
      </dsp:nvSpPr>
      <dsp:spPr>
        <a:xfrm>
          <a:off x="7053700" y="1110892"/>
          <a:ext cx="1718112" cy="85905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>
              <a:latin typeface="+mj-lt"/>
            </a:rPr>
            <a:t>Vestimenta  en </a:t>
          </a:r>
          <a:r>
            <a:rPr lang="es-MX" sz="1100" kern="1200" dirty="0">
              <a:latin typeface="+mj-lt"/>
            </a:rPr>
            <a:t>hombres pantalones amplios, camisas de manga larga, chalecos y capas. Mujeres vestidos largos o faldas amplias.</a:t>
          </a:r>
          <a:endParaRPr lang="en-US" sz="1100" kern="1200" dirty="0">
            <a:latin typeface="+mj-lt"/>
          </a:endParaRPr>
        </a:p>
      </dsp:txBody>
      <dsp:txXfrm>
        <a:off x="7078861" y="1136053"/>
        <a:ext cx="1667790" cy="808734"/>
      </dsp:txXfrm>
    </dsp:sp>
    <dsp:sp modelId="{1931942E-5AF3-4D56-B50E-9614D8CAE34A}">
      <dsp:nvSpPr>
        <dsp:cNvPr id="0" name=""/>
        <dsp:cNvSpPr/>
      </dsp:nvSpPr>
      <dsp:spPr>
        <a:xfrm rot="2142401">
          <a:off x="4051710" y="1825386"/>
          <a:ext cx="846344" cy="28536"/>
        </a:xfrm>
        <a:custGeom>
          <a:avLst/>
          <a:gdLst/>
          <a:ahLst/>
          <a:cxnLst/>
          <a:rect l="0" t="0" r="0" b="0"/>
          <a:pathLst>
            <a:path>
              <a:moveTo>
                <a:pt x="0" y="14268"/>
              </a:moveTo>
              <a:lnTo>
                <a:pt x="846344" y="1426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53723" y="1818496"/>
        <a:ext cx="42317" cy="42317"/>
      </dsp:txXfrm>
    </dsp:sp>
    <dsp:sp modelId="{44FB37DF-706E-4247-B5AD-91401AC2209C}">
      <dsp:nvSpPr>
        <dsp:cNvPr id="0" name=""/>
        <dsp:cNvSpPr/>
      </dsp:nvSpPr>
      <dsp:spPr>
        <a:xfrm>
          <a:off x="4818504" y="1516667"/>
          <a:ext cx="1846524" cy="113993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+mj-lt"/>
            </a:rPr>
            <a:t>Se dividían: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+mj-lt"/>
            </a:rPr>
            <a:t>Pardos, Sambos, Chinos, Cambujos.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+mj-lt"/>
            </a:rPr>
            <a:t>siendo </a:t>
          </a:r>
          <a:r>
            <a:rPr lang="es-MX" sz="1100" kern="1200" noProof="0" dirty="0">
              <a:latin typeface="+mj-lt"/>
            </a:rPr>
            <a:t>indígenas</a:t>
          </a:r>
          <a:r>
            <a:rPr lang="en-US" sz="1100" kern="1200" dirty="0">
              <a:latin typeface="+mj-lt"/>
            </a:rPr>
            <a:t> y mestizos</a:t>
          </a:r>
          <a:r>
            <a:rPr lang="en-US" sz="1100" kern="1200" dirty="0">
              <a:latin typeface="Arial Narrow" panose="020B0606020202030204" pitchFamily="34" charset="0"/>
            </a:rPr>
            <a:t>.</a:t>
          </a:r>
          <a:r>
            <a:rPr lang="en-US" sz="1200" kern="1200" dirty="0">
              <a:latin typeface="Arial Narrow" panose="020B0606020202030204" pitchFamily="34" charset="0"/>
            </a:rPr>
            <a:t> </a:t>
          </a:r>
        </a:p>
      </dsp:txBody>
      <dsp:txXfrm>
        <a:off x="4851891" y="1550054"/>
        <a:ext cx="1779750" cy="1073159"/>
      </dsp:txXfrm>
    </dsp:sp>
    <dsp:sp modelId="{1929427D-B63C-427D-A1C7-D02B268DDDAA}">
      <dsp:nvSpPr>
        <dsp:cNvPr id="0" name=""/>
        <dsp:cNvSpPr/>
      </dsp:nvSpPr>
      <dsp:spPr>
        <a:xfrm rot="21590357">
          <a:off x="1725901" y="3011270"/>
          <a:ext cx="707452" cy="28536"/>
        </a:xfrm>
        <a:custGeom>
          <a:avLst/>
          <a:gdLst/>
          <a:ahLst/>
          <a:cxnLst/>
          <a:rect l="0" t="0" r="0" b="0"/>
          <a:pathLst>
            <a:path>
              <a:moveTo>
                <a:pt x="0" y="14268"/>
              </a:moveTo>
              <a:lnTo>
                <a:pt x="707452" y="142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61941" y="3007852"/>
        <a:ext cx="35372" cy="35372"/>
      </dsp:txXfrm>
    </dsp:sp>
    <dsp:sp modelId="{DCB9CE52-AD9E-40D5-A089-F44C5D9A7337}">
      <dsp:nvSpPr>
        <dsp:cNvPr id="0" name=""/>
        <dsp:cNvSpPr/>
      </dsp:nvSpPr>
      <dsp:spPr>
        <a:xfrm>
          <a:off x="2433352" y="2595018"/>
          <a:ext cx="1718112" cy="8590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 Narrow" panose="020B0606020202030204" pitchFamily="34" charset="0"/>
            </a:rPr>
            <a:t>Educación</a:t>
          </a:r>
          <a:r>
            <a:rPr lang="es-MX" sz="800" kern="1200" dirty="0"/>
            <a:t>  </a:t>
          </a:r>
          <a:endParaRPr lang="en-US" sz="800" kern="1200" dirty="0"/>
        </a:p>
      </dsp:txBody>
      <dsp:txXfrm>
        <a:off x="2458513" y="2620179"/>
        <a:ext cx="1667790" cy="808734"/>
      </dsp:txXfrm>
    </dsp:sp>
    <dsp:sp modelId="{F87D0E5C-3E07-4E52-9235-2F45BF959B2D}">
      <dsp:nvSpPr>
        <dsp:cNvPr id="0" name=""/>
        <dsp:cNvSpPr/>
      </dsp:nvSpPr>
      <dsp:spPr>
        <a:xfrm rot="2033456">
          <a:off x="4085073" y="3228178"/>
          <a:ext cx="781542" cy="28536"/>
        </a:xfrm>
        <a:custGeom>
          <a:avLst/>
          <a:gdLst/>
          <a:ahLst/>
          <a:cxnLst/>
          <a:rect l="0" t="0" r="0" b="0"/>
          <a:pathLst>
            <a:path>
              <a:moveTo>
                <a:pt x="0" y="14268"/>
              </a:moveTo>
              <a:lnTo>
                <a:pt x="781542" y="1426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56306" y="3222907"/>
        <a:ext cx="39077" cy="39077"/>
      </dsp:txXfrm>
    </dsp:sp>
    <dsp:sp modelId="{342EAEF2-4F7A-48E0-81A5-3926F1A801F8}">
      <dsp:nvSpPr>
        <dsp:cNvPr id="0" name=""/>
        <dsp:cNvSpPr/>
      </dsp:nvSpPr>
      <dsp:spPr>
        <a:xfrm>
          <a:off x="4800224" y="2902075"/>
          <a:ext cx="1718112" cy="111654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+mj-lt"/>
            </a:rPr>
            <a:t>Los hijos de españoles eran educados para  obtener cargos, los indígenas eran evangelizados adiestrados en oficios, los mestizos recibían educación elemental. </a:t>
          </a:r>
          <a:endParaRPr lang="en-US" sz="1100" kern="1200" dirty="0">
            <a:latin typeface="+mj-lt"/>
          </a:endParaRPr>
        </a:p>
      </dsp:txBody>
      <dsp:txXfrm>
        <a:off x="4832926" y="2934777"/>
        <a:ext cx="1652708" cy="1051137"/>
      </dsp:txXfrm>
    </dsp:sp>
    <dsp:sp modelId="{7271EB6A-0C17-4526-BB3F-3C0FB6CD63CF}">
      <dsp:nvSpPr>
        <dsp:cNvPr id="0" name=""/>
        <dsp:cNvSpPr/>
      </dsp:nvSpPr>
      <dsp:spPr>
        <a:xfrm rot="36422">
          <a:off x="6518320" y="3449166"/>
          <a:ext cx="583005" cy="28536"/>
        </a:xfrm>
        <a:custGeom>
          <a:avLst/>
          <a:gdLst/>
          <a:ahLst/>
          <a:cxnLst/>
          <a:rect l="0" t="0" r="0" b="0"/>
          <a:pathLst>
            <a:path>
              <a:moveTo>
                <a:pt x="0" y="14268"/>
              </a:moveTo>
              <a:lnTo>
                <a:pt x="583005" y="1426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795247" y="3448859"/>
        <a:ext cx="29150" cy="29150"/>
      </dsp:txXfrm>
    </dsp:sp>
    <dsp:sp modelId="{ED68C170-9DAB-42F8-9041-03362962A902}">
      <dsp:nvSpPr>
        <dsp:cNvPr id="0" name=""/>
        <dsp:cNvSpPr/>
      </dsp:nvSpPr>
      <dsp:spPr>
        <a:xfrm>
          <a:off x="7101309" y="3036994"/>
          <a:ext cx="1718112" cy="85905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+mj-lt"/>
            </a:rPr>
            <a:t> las escuelas eran exclusivas para los varones. </a:t>
          </a:r>
          <a:endParaRPr lang="en-US" sz="1100" kern="1200" dirty="0">
            <a:latin typeface="+mj-lt"/>
          </a:endParaRPr>
        </a:p>
      </dsp:txBody>
      <dsp:txXfrm>
        <a:off x="7126470" y="3062155"/>
        <a:ext cx="1667790" cy="808734"/>
      </dsp:txXfrm>
    </dsp:sp>
    <dsp:sp modelId="{24CFAF82-F89A-45F6-8B82-0F06E06F6BCC}">
      <dsp:nvSpPr>
        <dsp:cNvPr id="0" name=""/>
        <dsp:cNvSpPr/>
      </dsp:nvSpPr>
      <dsp:spPr>
        <a:xfrm rot="3940501">
          <a:off x="1235311" y="3772418"/>
          <a:ext cx="1668427" cy="28536"/>
        </a:xfrm>
        <a:custGeom>
          <a:avLst/>
          <a:gdLst/>
          <a:ahLst/>
          <a:cxnLst/>
          <a:rect l="0" t="0" r="0" b="0"/>
          <a:pathLst>
            <a:path>
              <a:moveTo>
                <a:pt x="0" y="14268"/>
              </a:moveTo>
              <a:lnTo>
                <a:pt x="1668427" y="1426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27814" y="3744975"/>
        <a:ext cx="83421" cy="83421"/>
      </dsp:txXfrm>
    </dsp:sp>
    <dsp:sp modelId="{9556D739-CC20-4C05-AF7F-15DDF3AF69B7}">
      <dsp:nvSpPr>
        <dsp:cNvPr id="0" name=""/>
        <dsp:cNvSpPr/>
      </dsp:nvSpPr>
      <dsp:spPr>
        <a:xfrm>
          <a:off x="2413147" y="4117313"/>
          <a:ext cx="1718112" cy="8590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>
              <a:latin typeface="Arial Narrow" panose="020B0606020202030204" pitchFamily="34" charset="0"/>
            </a:rPr>
            <a:t>¿Dónde surgieron?</a:t>
          </a:r>
          <a:endParaRPr lang="en-US" sz="1600" kern="1200" dirty="0">
            <a:latin typeface="Arial Narrow" panose="020B0606020202030204" pitchFamily="34" charset="0"/>
          </a:endParaRPr>
        </a:p>
      </dsp:txBody>
      <dsp:txXfrm>
        <a:off x="2438308" y="4142474"/>
        <a:ext cx="1667790" cy="808734"/>
      </dsp:txXfrm>
    </dsp:sp>
    <dsp:sp modelId="{32AE9CC8-735B-4C11-B3F1-9469ADB913D0}">
      <dsp:nvSpPr>
        <dsp:cNvPr id="0" name=""/>
        <dsp:cNvSpPr/>
      </dsp:nvSpPr>
      <dsp:spPr>
        <a:xfrm rot="1013423">
          <a:off x="4116034" y="4635118"/>
          <a:ext cx="705892" cy="28536"/>
        </a:xfrm>
        <a:custGeom>
          <a:avLst/>
          <a:gdLst/>
          <a:ahLst/>
          <a:cxnLst/>
          <a:rect l="0" t="0" r="0" b="0"/>
          <a:pathLst>
            <a:path>
              <a:moveTo>
                <a:pt x="0" y="14268"/>
              </a:moveTo>
              <a:lnTo>
                <a:pt x="705892" y="1426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51333" y="4631739"/>
        <a:ext cx="35294" cy="35294"/>
      </dsp:txXfrm>
    </dsp:sp>
    <dsp:sp modelId="{F68EF74B-69C8-4F58-9242-895377FFC701}">
      <dsp:nvSpPr>
        <dsp:cNvPr id="0" name=""/>
        <dsp:cNvSpPr/>
      </dsp:nvSpPr>
      <dsp:spPr>
        <a:xfrm>
          <a:off x="4806701" y="4322404"/>
          <a:ext cx="1718112" cy="85905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100" kern="1200" dirty="0">
              <a:latin typeface="+mj-lt"/>
            </a:rPr>
            <a:t>En España ,América y filipinas desde el siglo XIX como intento de controlar y organizar a la sociedad.</a:t>
          </a:r>
          <a:endParaRPr lang="en-US" sz="1100" kern="1200" dirty="0">
            <a:latin typeface="+mj-lt"/>
          </a:endParaRPr>
        </a:p>
      </dsp:txBody>
      <dsp:txXfrm>
        <a:off x="4831862" y="4347565"/>
        <a:ext cx="1667790" cy="808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72C169-2CCD-44DE-A7A2-0FDBAFBE7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5F634E-C519-4882-AB54-04AD00A20D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94AE49-2683-48E3-A2CE-58120A422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810A42-C8A6-4E06-8DE3-1EA37AB1C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B102A7-D852-42EF-B589-4C87DFDD0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39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EA575A-16B7-4375-B0D3-68B7D6159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5EFFD6-BBCC-490C-9812-0ED06190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F949DE-D7DE-4710-B9FA-275805DC2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D82552-9646-42F2-AF39-7DFD6CBA2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BD9952-F248-43C0-A279-4ECEC1CF3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D08510B-530B-4AE4-9B04-4C70FE849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A69284-FBC7-45A4-AC06-0A31AC3E6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7AC402-0656-4A12-B92F-2C89EED07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48CE78-ACB8-442F-A214-B1AEED623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AD7C11-4BF5-4CAF-8EAE-950D60D0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3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BED566-99DD-4FEF-BD23-3229457E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AF22B0-FE9C-414C-AEA3-D4D1B9913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9FB1D3-C7EA-4E3C-A6C4-4FE48E62A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7D4AB2-DFDB-4F1D-B848-A9DC261F6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92F7E6-9C9C-453D-B284-DCAAE315E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4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553594-1B1D-4463-8644-C2EAA4D6F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F14A8E-1929-4836-BC87-7158ECD86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4A381D-1DE8-488B-8C8B-76D313A36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23394F-3420-4AF3-8C65-FC0D548F7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0D76B5-1567-4952-86FF-F56B3D9D1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834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D2963-6BAB-46D5-8A87-FA6DA26CD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B2A93F-BADE-4148-84AF-E13FCDD0EC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ED761C-81C0-4AC9-90E7-3405C6AF1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164CA1-DEC3-4C50-A746-A843EB5D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D42FA2-2C15-4790-866B-B51A0C371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A801E9-D468-4FC3-85B3-5A46A9C2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02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1B2F5F-18B9-47C4-B0D1-536B95128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2424F2-53D9-47B1-9193-52ADA8BB6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DE7E0A-3BF7-4F74-9835-D03BCE089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8706F7B-8A41-4CB4-AC6B-FE0B860B65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D375718-8B5C-4DBE-9621-D7A7787071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F7A637B-7149-4058-9C2B-FB80A709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912C42-8BF7-48AB-A465-6707C309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0DB01B2-B73C-4BB7-956C-B7E3C35E2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9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37600B-8785-4414-BA68-1E2C3509D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20AB0A8-91AB-4F0A-96B4-B200CC136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9149A97-3952-4FA1-8BD2-48B21CE6A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9CEC7CB-FD02-4A92-8912-27E18C904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6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F8FEA8F-0EF6-4953-BD3C-5175525D7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821A22F-16B3-4FDF-8454-B297EBA49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0402749-5566-46EA-9F92-870B4540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1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36E8D-EB48-4ACB-9F61-402953FBE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EF7D58B-3198-4B45-866E-34B9F1AE5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D275B4-89AF-48FB-A3BB-BEDAD986D0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BE0BEA-FF65-476C-8C2A-6578ED65F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675F81-6F96-4A04-B214-8B5317B40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C087D3-C461-4B5A-9568-BC86752AD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10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784F60-18D9-4C44-BAB1-A3E8AA1F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22E4A1D-DB03-425C-A93B-021EA54990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0C5F59-DA7C-43F0-9E2B-BE0E85782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834012-DB86-494A-B435-25CDD884D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94BF1C-F556-4DCB-8DEB-E84A6FCEE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EFFA6F4-3E50-456F-8DE8-7CEA5ADBD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13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F2D1235-319B-488F-AB0F-F82A70CFA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15F6AC-1C6B-4790-AFB6-7FA7785E9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CDBB4C-4512-4047-8394-C85A246A4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40084-A7DA-4AC1-8142-680A5EBD84F5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BC3897-02EA-45FC-8D8C-0FFB8AACF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BEF78F-8E84-45F5-BD42-F43765AAA0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A519D-81E7-4228-BF2D-D2E8609A0A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22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74BE0E3-503F-4445-80E9-279516ABCA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0749545"/>
              </p:ext>
            </p:extLst>
          </p:nvPr>
        </p:nvGraphicFramePr>
        <p:xfrm>
          <a:off x="603239" y="392002"/>
          <a:ext cx="894976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9A9FC49A-DFEA-4C40-93B4-6F4C4E32E5CB}"/>
              </a:ext>
            </a:extLst>
          </p:cNvPr>
          <p:cNvCxnSpPr>
            <a:cxnSpLocks/>
          </p:cNvCxnSpPr>
          <p:nvPr/>
        </p:nvCxnSpPr>
        <p:spPr>
          <a:xfrm flipV="1">
            <a:off x="7148736" y="1960557"/>
            <a:ext cx="555812" cy="46616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96479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126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Lopez</dc:creator>
  <cp:lastModifiedBy>Carlos Lopez</cp:lastModifiedBy>
  <cp:revision>4</cp:revision>
  <dcterms:created xsi:type="dcterms:W3CDTF">2025-05-12T17:43:32Z</dcterms:created>
  <dcterms:modified xsi:type="dcterms:W3CDTF">2025-05-18T19:44:52Z</dcterms:modified>
</cp:coreProperties>
</file>